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1" autoAdjust="0"/>
    <p:restoredTop sz="94660"/>
  </p:normalViewPr>
  <p:slideViewPr>
    <p:cSldViewPr showGuides="1">
      <p:cViewPr varScale="1">
        <p:scale>
          <a:sx n="70" d="100"/>
          <a:sy n="70" d="100"/>
        </p:scale>
        <p:origin x="66" y="6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B7ABBAB-E094-4CCB-ABC9-7C415EBB2A1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EC87D17-0C64-4288-A61C-40CB0B79627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C3CFDA1-A25B-4E7A-BE03-2F1AA2D7FD0E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16D4E37-38F2-4F6B-84F4-E8ABD97F5A65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56C42BA-E961-4D11-8453-3BBAEE1A690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C14D3F4-9D8C-4E8C-9210-E9E4FDF96B92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14857D6D-91E7-4412-AE24-2A729A3C617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EDA261B-ADC4-451B-A1BA-3A4CA2E4724C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AA75A12-2B31-48EA-AA6F-0DCF1D5631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6F29B19-74AA-4F05-8145-5F5334728FF5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601B855-96A7-4C85-9165-E7C12E934F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0513CF-7216-4818-BA04-48BC729ADF9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F436555-30D0-41B5-B2C5-DEFF87BA21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509D151-341E-4B67-A429-59C0961AFA30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1DEFE6B-2F9B-45D9-9E0A-312CE33FEBE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1AF2A2E-C0F4-40EC-83FD-5FE4D05CA84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ACA6DB2-3153-469F-AAB0-C230CD6076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BD8770E-57B6-4D23-9A18-0C76ABD8145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18205D6-117A-4B6C-9D01-ACB1CFA16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635154C-ABCE-4E34-959D-C63E7321990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A90719F-5367-4D14-8ABB-84274E6C96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2D3337F-0ADF-48E4-B929-90707368E02F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3F00553-A9E7-4F62-91FA-BCE12621897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C9457A3-697C-483C-8287-983E9B334F2D}" type="datetimeFigureOut">
              <a:rPr lang="en-US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19ACA4D-E929-467A-814B-141C32F26D7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0DC8D57-7DE9-48E8-858E-4D49D23925E1}" type="datetimeFigureOut">
              <a:rPr lang="en-US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2EAB84D-030C-4C6F-977A-53D4FE4E065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8BD4ED-D7C9-4BDD-AC86-8A49D634E351}" type="datetimeFigureOut">
              <a:rPr lang="en-US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BDD6B46-0EC5-4825-A395-7BF20D6511C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28B9082-F664-447B-9B2C-AA76EC2F848F}" type="datetimeFigureOut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FB3A4CE-08DC-404A-8B70-28B7E98EDB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CA55EC2-3D2D-4B9D-86C2-C642FE53645C}" type="datetimeFigureOut">
              <a:rPr lang="en-US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025845A-3BCA-4DF4-9533-1391106E551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86194D-00BC-4B32-8E05-A3148E81D60D}" type="datetimeFigureOut">
              <a:rPr lang="en-US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35FF33C-65CA-476B-96E6-F3BD0529412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11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 flipH="1">
            <a:off x="-17463" y="5040313"/>
            <a:ext cx="9166226" cy="1238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 flipH="1">
            <a:off x="-17463" y="5040313"/>
            <a:ext cx="5094288" cy="12382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29" name="Freeform 5"/>
          <p:cNvSpPr/>
          <p:nvPr userDrawn="1"/>
        </p:nvSpPr>
        <p:spPr bwMode="auto">
          <a:xfrm>
            <a:off x="-20638" y="206375"/>
            <a:ext cx="555626" cy="407988"/>
          </a:xfrm>
          <a:custGeom>
            <a:avLst/>
            <a:gdLst>
              <a:gd name="T0" fmla="*/ 0 w 350"/>
              <a:gd name="T1" fmla="*/ 0 h 259"/>
              <a:gd name="T2" fmla="*/ 0 w 350"/>
              <a:gd name="T3" fmla="*/ 2147483646 h 259"/>
              <a:gd name="T4" fmla="*/ 2147483646 w 350"/>
              <a:gd name="T5" fmla="*/ 2147483646 h 259"/>
              <a:gd name="T6" fmla="*/ 2147483646 w 350"/>
              <a:gd name="T7" fmla="*/ 0 h 259"/>
              <a:gd name="T8" fmla="*/ 0 w 350"/>
              <a:gd name="T9" fmla="*/ 0 h 259"/>
              <a:gd name="T10" fmla="*/ 0 w 350"/>
              <a:gd name="T11" fmla="*/ 0 h 2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50" h="259">
                <a:moveTo>
                  <a:pt x="0" y="0"/>
                </a:moveTo>
                <a:lnTo>
                  <a:pt x="0" y="259"/>
                </a:lnTo>
                <a:lnTo>
                  <a:pt x="350" y="259"/>
                </a:lnTo>
                <a:lnTo>
                  <a:pt x="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0" name="组合 8"/>
          <p:cNvGrpSpPr/>
          <p:nvPr userDrawn="1"/>
        </p:nvGrpSpPr>
        <p:grpSpPr bwMode="auto">
          <a:xfrm>
            <a:off x="107950" y="288925"/>
            <a:ext cx="314325" cy="242888"/>
            <a:chOff x="3607537" y="1105554"/>
            <a:chExt cx="210592" cy="162096"/>
          </a:xfrm>
        </p:grpSpPr>
        <p:sp>
          <p:nvSpPr>
            <p:cNvPr id="9" name="燕尾形 8"/>
            <p:cNvSpPr/>
            <p:nvPr/>
          </p:nvSpPr>
          <p:spPr>
            <a:xfrm>
              <a:off x="3607537" y="1105554"/>
              <a:ext cx="109551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707515" y="1105554"/>
              <a:ext cx="109551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14.jpeg"/><Relationship Id="rId11" Type="http://schemas.openxmlformats.org/officeDocument/2006/relationships/image" Target="../media/image13.png"/><Relationship Id="rId10" Type="http://schemas.openxmlformats.org/officeDocument/2006/relationships/image" Target="../media/image12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矩形 3627"/>
          <p:cNvSpPr/>
          <p:nvPr/>
        </p:nvSpPr>
        <p:spPr>
          <a:xfrm>
            <a:off x="-53975" y="-20638"/>
            <a:ext cx="9271000" cy="520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t="11859" r="1096" b="4990"/>
          <a:stretch>
            <a:fillRect/>
          </a:stretch>
        </p:blipFill>
        <p:spPr bwMode="auto">
          <a:xfrm>
            <a:off x="-107950" y="-20638"/>
            <a:ext cx="9324975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直接连接符 61"/>
          <p:cNvCxnSpPr/>
          <p:nvPr/>
        </p:nvCxnSpPr>
        <p:spPr>
          <a:xfrm>
            <a:off x="2024063" y="987425"/>
            <a:ext cx="3987800" cy="0"/>
          </a:xfrm>
          <a:prstGeom prst="line">
            <a:avLst/>
          </a:prstGeom>
          <a:ln w="1270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846763" y="214313"/>
            <a:ext cx="0" cy="2752725"/>
          </a:xfrm>
          <a:prstGeom prst="line">
            <a:avLst/>
          </a:prstGeom>
          <a:ln w="9525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28625" y="2500313"/>
            <a:ext cx="2487613" cy="0"/>
          </a:xfrm>
          <a:prstGeom prst="line">
            <a:avLst/>
          </a:prstGeom>
          <a:ln w="1270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024063" y="2571750"/>
            <a:ext cx="4564062" cy="0"/>
          </a:xfrm>
          <a:prstGeom prst="line">
            <a:avLst/>
          </a:prstGeom>
          <a:ln w="635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 bwMode="auto">
          <a:xfrm>
            <a:off x="4397375" y="1185863"/>
            <a:ext cx="4819650" cy="3998912"/>
            <a:chOff x="4397461" y="1185857"/>
            <a:chExt cx="4818963" cy="3998143"/>
          </a:xfrm>
        </p:grpSpPr>
        <p:pic>
          <p:nvPicPr>
            <p:cNvPr id="18454" name="Picture 2" descr="E:\刘福玲\ppt模板\商务汇报类模板\shutterstock_6612881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9" b="11482"/>
            <a:stretch>
              <a:fillRect/>
            </a:stretch>
          </p:blipFill>
          <p:spPr bwMode="auto">
            <a:xfrm>
              <a:off x="4397461" y="1185857"/>
              <a:ext cx="4818963" cy="3998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4" name="任意多边形 3623"/>
            <p:cNvSpPr/>
            <p:nvPr/>
          </p:nvSpPr>
          <p:spPr>
            <a:xfrm>
              <a:off x="4979991" y="1322356"/>
              <a:ext cx="46030" cy="46028"/>
            </a:xfrm>
            <a:custGeom>
              <a:avLst/>
              <a:gdLst>
                <a:gd name="connsiteX0" fmla="*/ 14302 w 45921"/>
                <a:gd name="connsiteY0" fmla="*/ 0 h 46456"/>
                <a:gd name="connsiteX1" fmla="*/ 14302 w 45921"/>
                <a:gd name="connsiteY1" fmla="*/ 0 h 46456"/>
                <a:gd name="connsiteX2" fmla="*/ 35734 w 45921"/>
                <a:gd name="connsiteY2" fmla="*/ 2381 h 46456"/>
                <a:gd name="connsiteX3" fmla="*/ 42877 w 45921"/>
                <a:gd name="connsiteY3" fmla="*/ 4762 h 46456"/>
                <a:gd name="connsiteX4" fmla="*/ 45259 w 45921"/>
                <a:gd name="connsiteY4" fmla="*/ 21431 h 46456"/>
                <a:gd name="connsiteX5" fmla="*/ 42877 w 45921"/>
                <a:gd name="connsiteY5" fmla="*/ 42862 h 46456"/>
                <a:gd name="connsiteX6" fmla="*/ 14302 w 45921"/>
                <a:gd name="connsiteY6" fmla="*/ 35719 h 46456"/>
                <a:gd name="connsiteX7" fmla="*/ 15 w 45921"/>
                <a:gd name="connsiteY7" fmla="*/ 30956 h 46456"/>
                <a:gd name="connsiteX8" fmla="*/ 9540 w 45921"/>
                <a:gd name="connsiteY8" fmla="*/ 2381 h 46456"/>
                <a:gd name="connsiteX9" fmla="*/ 14302 w 45921"/>
                <a:gd name="connsiteY9" fmla="*/ 0 h 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21" h="46456">
                  <a:moveTo>
                    <a:pt x="14302" y="0"/>
                  </a:moveTo>
                  <a:lnTo>
                    <a:pt x="14302" y="0"/>
                  </a:lnTo>
                  <a:cubicBezTo>
                    <a:pt x="21446" y="794"/>
                    <a:pt x="28644" y="1199"/>
                    <a:pt x="35734" y="2381"/>
                  </a:cubicBezTo>
                  <a:cubicBezTo>
                    <a:pt x="38210" y="2794"/>
                    <a:pt x="41755" y="2517"/>
                    <a:pt x="42877" y="4762"/>
                  </a:cubicBezTo>
                  <a:cubicBezTo>
                    <a:pt x="45387" y="9782"/>
                    <a:pt x="44465" y="15875"/>
                    <a:pt x="45259" y="21431"/>
                  </a:cubicBezTo>
                  <a:cubicBezTo>
                    <a:pt x="44465" y="28575"/>
                    <a:pt x="48490" y="38372"/>
                    <a:pt x="42877" y="42862"/>
                  </a:cubicBezTo>
                  <a:cubicBezTo>
                    <a:pt x="30491" y="52771"/>
                    <a:pt x="22693" y="39448"/>
                    <a:pt x="14302" y="35719"/>
                  </a:cubicBezTo>
                  <a:cubicBezTo>
                    <a:pt x="9715" y="33680"/>
                    <a:pt x="15" y="30956"/>
                    <a:pt x="15" y="30956"/>
                  </a:cubicBezTo>
                  <a:cubicBezTo>
                    <a:pt x="1039" y="20711"/>
                    <a:pt x="-3652" y="5679"/>
                    <a:pt x="9540" y="2381"/>
                  </a:cubicBezTo>
                  <a:cubicBezTo>
                    <a:pt x="13390" y="1418"/>
                    <a:pt x="13508" y="397"/>
                    <a:pt x="143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4519613" y="93663"/>
            <a:ext cx="4300537" cy="246062"/>
            <a:chOff x="3409415" y="165552"/>
            <a:chExt cx="4300636" cy="246221"/>
          </a:xfrm>
        </p:grpSpPr>
        <p:sp>
          <p:nvSpPr>
            <p:cNvPr id="18450" name="TextBox 9"/>
            <p:cNvSpPr txBox="1">
              <a:spLocks noChangeArrowheads="1"/>
            </p:cNvSpPr>
            <p:nvPr/>
          </p:nvSpPr>
          <p:spPr bwMode="auto">
            <a:xfrm>
              <a:off x="4068242" y="195030"/>
              <a:ext cx="3641809" cy="216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About Us  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zh-CN" altLang="en-US" sz="8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 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Services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Clients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Partners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Solutions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zh-CN" altLang="en-US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Contacts     </a:t>
              </a:r>
              <a:endParaRPr kumimoji="1" lang="zh-CN" altLang="en-US" sz="8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8451" name="组合 75"/>
            <p:cNvGrpSpPr/>
            <p:nvPr/>
          </p:nvGrpSpPr>
          <p:grpSpPr bwMode="auto">
            <a:xfrm>
              <a:off x="3409415" y="165552"/>
              <a:ext cx="632464" cy="246221"/>
              <a:chOff x="3409415" y="156026"/>
              <a:chExt cx="632464" cy="246221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3409415" y="205270"/>
                <a:ext cx="631840" cy="181092"/>
              </a:xfrm>
              <a:prstGeom prst="roundRect">
                <a:avLst>
                  <a:gd name="adj" fmla="val 21670"/>
                </a:avLst>
              </a:prstGeom>
              <a:solidFill>
                <a:srgbClr val="C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437991" y="156026"/>
                <a:ext cx="5270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Home</a:t>
                </a:r>
                <a:endParaRPr lang="zh-CN" altLang="en-US" sz="10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</p:grp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019493" y="1236663"/>
            <a:ext cx="4056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4000">
                <a:solidFill>
                  <a:srgbClr val="CC0000"/>
                </a:solidFill>
                <a:latin typeface="Typeecanoe" pitchFamily="2" charset="0"/>
                <a:ea typeface="微软雅黑" panose="020B0503020204020204" pitchFamily="34" charset="-122"/>
              </a:rPr>
              <a:t>POWERPOINT</a:t>
            </a:r>
            <a:endParaRPr lang="zh-CN" altLang="en-US" sz="4000">
              <a:solidFill>
                <a:srgbClr val="CC0000"/>
              </a:solidFill>
              <a:latin typeface="Typeecanoe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8446" name="组合 2"/>
          <p:cNvGrpSpPr/>
          <p:nvPr/>
        </p:nvGrpSpPr>
        <p:grpSpPr bwMode="auto">
          <a:xfrm rot="0">
            <a:off x="-113030" y="-20955"/>
            <a:ext cx="9330055" cy="5205730"/>
            <a:chOff x="-112788" y="-20538"/>
            <a:chExt cx="9329212" cy="5204537"/>
          </a:xfrm>
        </p:grpSpPr>
        <p:sp>
          <p:nvSpPr>
            <p:cNvPr id="39" name="矩形 38"/>
            <p:cNvSpPr/>
            <p:nvPr/>
          </p:nvSpPr>
          <p:spPr>
            <a:xfrm>
              <a:off x="8705278" y="-20538"/>
              <a:ext cx="511146" cy="438077"/>
            </a:xfrm>
            <a:prstGeom prst="rect">
              <a:avLst/>
            </a:prstGeom>
            <a:solidFill>
              <a:srgbClr val="C0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346523" y="458807"/>
              <a:ext cx="315895" cy="269830"/>
            </a:xfrm>
            <a:prstGeom prst="rect">
              <a:avLst/>
            </a:prstGeom>
            <a:solidFill>
              <a:srgbClr val="C0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-112788" y="4915757"/>
              <a:ext cx="9329212" cy="2682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TextBox 16"/>
          <p:cNvSpPr txBox="1">
            <a:spLocks noChangeArrowheads="1"/>
          </p:cNvSpPr>
          <p:nvPr/>
        </p:nvSpPr>
        <p:spPr bwMode="auto">
          <a:xfrm>
            <a:off x="1119188" y="3854450"/>
            <a:ext cx="1235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rgbClr val="FFFFFF"/>
                </a:solidFill>
                <a:latin typeface="Bebas" pitchFamily="2" charset="0"/>
                <a:cs typeface="Arial" panose="020B0604020202020204" pitchFamily="34" charset="0"/>
              </a:rPr>
              <a:t>www.rapidppt.com</a:t>
            </a:r>
            <a:endParaRPr lang="zh-CN" altLang="en-US" sz="1100">
              <a:solidFill>
                <a:srgbClr val="FFFFFF"/>
              </a:solidFill>
              <a:latin typeface="Bebas" pitchFamily="2" charset="0"/>
              <a:cs typeface="Arial" panose="020B0604020202020204" pitchFamily="34" charset="0"/>
            </a:endParaRPr>
          </a:p>
        </p:txBody>
      </p:sp>
      <p:sp>
        <p:nvSpPr>
          <p:cNvPr id="42" name="Freeform 891"/>
          <p:cNvSpPr/>
          <p:nvPr/>
        </p:nvSpPr>
        <p:spPr bwMode="auto">
          <a:xfrm>
            <a:off x="1130300" y="1346200"/>
            <a:ext cx="1762125" cy="1370013"/>
          </a:xfrm>
          <a:custGeom>
            <a:avLst/>
            <a:gdLst>
              <a:gd name="T0" fmla="*/ 1110 w 1110"/>
              <a:gd name="T1" fmla="*/ 0 h 863"/>
              <a:gd name="T2" fmla="*/ 1110 w 1110"/>
              <a:gd name="T3" fmla="*/ 863 h 863"/>
              <a:gd name="T4" fmla="*/ 0 w 1110"/>
              <a:gd name="T5" fmla="*/ 863 h 863"/>
              <a:gd name="T6" fmla="*/ 0 w 1110"/>
              <a:gd name="T7" fmla="*/ 0 h 863"/>
              <a:gd name="T8" fmla="*/ 1110 w 1110"/>
              <a:gd name="T9" fmla="*/ 0 h 863"/>
              <a:gd name="T10" fmla="*/ 1110 w 1110"/>
              <a:gd name="T11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10" h="863">
                <a:moveTo>
                  <a:pt x="1110" y="0"/>
                </a:moveTo>
                <a:lnTo>
                  <a:pt x="1110" y="863"/>
                </a:lnTo>
                <a:lnTo>
                  <a:pt x="0" y="863"/>
                </a:lnTo>
                <a:lnTo>
                  <a:pt x="0" y="0"/>
                </a:lnTo>
                <a:lnTo>
                  <a:pt x="1110" y="0"/>
                </a:lnTo>
                <a:lnTo>
                  <a:pt x="11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43" name="组合 42"/>
          <p:cNvGrpSpPr/>
          <p:nvPr/>
        </p:nvGrpSpPr>
        <p:grpSpPr bwMode="auto">
          <a:xfrm>
            <a:off x="1401763" y="1809750"/>
            <a:ext cx="1211262" cy="403225"/>
            <a:chOff x="1401197" y="1474938"/>
            <a:chExt cx="1211263" cy="403226"/>
          </a:xfrm>
        </p:grpSpPr>
        <p:sp>
          <p:nvSpPr>
            <p:cNvPr id="30744" name="Freeform 1377"/>
            <p:cNvSpPr>
              <a:spLocks noEditPoints="1"/>
            </p:cNvSpPr>
            <p:nvPr/>
          </p:nvSpPr>
          <p:spPr bwMode="auto">
            <a:xfrm>
              <a:off x="1547247" y="1686076"/>
              <a:ext cx="192088" cy="192088"/>
            </a:xfrm>
            <a:custGeom>
              <a:avLst/>
              <a:gdLst>
                <a:gd name="T0" fmla="*/ 2147483646 w 29"/>
                <a:gd name="T1" fmla="*/ 2147483646 h 29"/>
                <a:gd name="T2" fmla="*/ 2147483646 w 29"/>
                <a:gd name="T3" fmla="*/ 2147483646 h 29"/>
                <a:gd name="T4" fmla="*/ 2147483646 w 29"/>
                <a:gd name="T5" fmla="*/ 2147483646 h 29"/>
                <a:gd name="T6" fmla="*/ 2147483646 w 29"/>
                <a:gd name="T7" fmla="*/ 2147483646 h 29"/>
                <a:gd name="T8" fmla="*/ 2147483646 w 29"/>
                <a:gd name="T9" fmla="*/ 2147483646 h 29"/>
                <a:gd name="T10" fmla="*/ 2147483646 w 29"/>
                <a:gd name="T11" fmla="*/ 0 h 29"/>
                <a:gd name="T12" fmla="*/ 0 w 29"/>
                <a:gd name="T13" fmla="*/ 2147483646 h 29"/>
                <a:gd name="T14" fmla="*/ 2147483646 w 29"/>
                <a:gd name="T15" fmla="*/ 2147483646 h 29"/>
                <a:gd name="T16" fmla="*/ 2147483646 w 29"/>
                <a:gd name="T17" fmla="*/ 2147483646 h 29"/>
                <a:gd name="T18" fmla="*/ 2147483646 w 29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9">
                  <a:moveTo>
                    <a:pt x="15" y="22"/>
                  </a:moveTo>
                  <a:cubicBezTo>
                    <a:pt x="10" y="22"/>
                    <a:pt x="7" y="19"/>
                    <a:pt x="7" y="14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9" y="7"/>
                    <a:pt x="22" y="10"/>
                    <a:pt x="22" y="14"/>
                  </a:cubicBezTo>
                  <a:cubicBezTo>
                    <a:pt x="22" y="19"/>
                    <a:pt x="19" y="22"/>
                    <a:pt x="15" y="22"/>
                  </a:cubicBez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9"/>
                    <a:pt x="15" y="29"/>
                  </a:cubicBezTo>
                  <a:cubicBezTo>
                    <a:pt x="22" y="29"/>
                    <a:pt x="29" y="22"/>
                    <a:pt x="29" y="14"/>
                  </a:cubicBezTo>
                  <a:cubicBezTo>
                    <a:pt x="29" y="7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5" name="Freeform 1378"/>
            <p:cNvSpPr>
              <a:spLocks noEditPoints="1"/>
            </p:cNvSpPr>
            <p:nvPr/>
          </p:nvSpPr>
          <p:spPr bwMode="auto">
            <a:xfrm>
              <a:off x="2282259" y="1686076"/>
              <a:ext cx="192088" cy="192088"/>
            </a:xfrm>
            <a:custGeom>
              <a:avLst/>
              <a:gdLst>
                <a:gd name="T0" fmla="*/ 2147483646 w 29"/>
                <a:gd name="T1" fmla="*/ 2147483646 h 29"/>
                <a:gd name="T2" fmla="*/ 2147483646 w 29"/>
                <a:gd name="T3" fmla="*/ 2147483646 h 29"/>
                <a:gd name="T4" fmla="*/ 2147483646 w 29"/>
                <a:gd name="T5" fmla="*/ 2147483646 h 29"/>
                <a:gd name="T6" fmla="*/ 2147483646 w 29"/>
                <a:gd name="T7" fmla="*/ 2147483646 h 29"/>
                <a:gd name="T8" fmla="*/ 2147483646 w 29"/>
                <a:gd name="T9" fmla="*/ 2147483646 h 29"/>
                <a:gd name="T10" fmla="*/ 2147483646 w 29"/>
                <a:gd name="T11" fmla="*/ 0 h 29"/>
                <a:gd name="T12" fmla="*/ 0 w 29"/>
                <a:gd name="T13" fmla="*/ 2147483646 h 29"/>
                <a:gd name="T14" fmla="*/ 2147483646 w 29"/>
                <a:gd name="T15" fmla="*/ 2147483646 h 29"/>
                <a:gd name="T16" fmla="*/ 2147483646 w 29"/>
                <a:gd name="T17" fmla="*/ 2147483646 h 29"/>
                <a:gd name="T18" fmla="*/ 2147483646 w 29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9">
                  <a:moveTo>
                    <a:pt x="14" y="22"/>
                  </a:moveTo>
                  <a:cubicBezTo>
                    <a:pt x="10" y="22"/>
                    <a:pt x="7" y="19"/>
                    <a:pt x="7" y="14"/>
                  </a:cubicBezTo>
                  <a:cubicBezTo>
                    <a:pt x="7" y="10"/>
                    <a:pt x="10" y="7"/>
                    <a:pt x="14" y="7"/>
                  </a:cubicBezTo>
                  <a:cubicBezTo>
                    <a:pt x="19" y="7"/>
                    <a:pt x="22" y="10"/>
                    <a:pt x="22" y="14"/>
                  </a:cubicBezTo>
                  <a:cubicBezTo>
                    <a:pt x="22" y="19"/>
                    <a:pt x="19" y="22"/>
                    <a:pt x="14" y="22"/>
                  </a:cubicBezTo>
                  <a:close/>
                  <a:moveTo>
                    <a:pt x="14" y="0"/>
                  </a:move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ubicBezTo>
                    <a:pt x="22" y="29"/>
                    <a:pt x="29" y="22"/>
                    <a:pt x="29" y="14"/>
                  </a:cubicBezTo>
                  <a:cubicBezTo>
                    <a:pt x="29" y="7"/>
                    <a:pt x="22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6" name="Freeform 1379"/>
            <p:cNvSpPr>
              <a:spLocks noEditPoints="1"/>
            </p:cNvSpPr>
            <p:nvPr/>
          </p:nvSpPr>
          <p:spPr bwMode="auto">
            <a:xfrm>
              <a:off x="1401197" y="1474938"/>
              <a:ext cx="1211263" cy="344488"/>
            </a:xfrm>
            <a:custGeom>
              <a:avLst/>
              <a:gdLst>
                <a:gd name="T0" fmla="*/ 2147483646 w 183"/>
                <a:gd name="T1" fmla="*/ 2147483646 h 52"/>
                <a:gd name="T2" fmla="*/ 2147483646 w 183"/>
                <a:gd name="T3" fmla="*/ 2147483646 h 52"/>
                <a:gd name="T4" fmla="*/ 2147483646 w 183"/>
                <a:gd name="T5" fmla="*/ 2147483646 h 52"/>
                <a:gd name="T6" fmla="*/ 2147483646 w 183"/>
                <a:gd name="T7" fmla="*/ 2147483646 h 52"/>
                <a:gd name="T8" fmla="*/ 2147483646 w 183"/>
                <a:gd name="T9" fmla="*/ 2147483646 h 52"/>
                <a:gd name="T10" fmla="*/ 2147483646 w 183"/>
                <a:gd name="T11" fmla="*/ 2147483646 h 52"/>
                <a:gd name="T12" fmla="*/ 2147483646 w 183"/>
                <a:gd name="T13" fmla="*/ 2147483646 h 52"/>
                <a:gd name="T14" fmla="*/ 2147483646 w 183"/>
                <a:gd name="T15" fmla="*/ 2147483646 h 52"/>
                <a:gd name="T16" fmla="*/ 2147483646 w 183"/>
                <a:gd name="T17" fmla="*/ 2147483646 h 52"/>
                <a:gd name="T18" fmla="*/ 2147483646 w 183"/>
                <a:gd name="T19" fmla="*/ 2147483646 h 52"/>
                <a:gd name="T20" fmla="*/ 2147483646 w 183"/>
                <a:gd name="T21" fmla="*/ 2147483646 h 52"/>
                <a:gd name="T22" fmla="*/ 2147483646 w 183"/>
                <a:gd name="T23" fmla="*/ 2147483646 h 52"/>
                <a:gd name="T24" fmla="*/ 2147483646 w 183"/>
                <a:gd name="T25" fmla="*/ 2147483646 h 52"/>
                <a:gd name="T26" fmla="*/ 2147483646 w 183"/>
                <a:gd name="T27" fmla="*/ 2147483646 h 52"/>
                <a:gd name="T28" fmla="*/ 2147483646 w 183"/>
                <a:gd name="T29" fmla="*/ 2147483646 h 52"/>
                <a:gd name="T30" fmla="*/ 0 w 183"/>
                <a:gd name="T31" fmla="*/ 2147483646 h 52"/>
                <a:gd name="T32" fmla="*/ 2147483646 w 183"/>
                <a:gd name="T33" fmla="*/ 2147483646 h 52"/>
                <a:gd name="T34" fmla="*/ 2147483646 w 183"/>
                <a:gd name="T35" fmla="*/ 2147483646 h 52"/>
                <a:gd name="T36" fmla="*/ 2147483646 w 183"/>
                <a:gd name="T37" fmla="*/ 2147483646 h 52"/>
                <a:gd name="T38" fmla="*/ 2147483646 w 183"/>
                <a:gd name="T39" fmla="*/ 2147483646 h 52"/>
                <a:gd name="T40" fmla="*/ 2147483646 w 183"/>
                <a:gd name="T41" fmla="*/ 2147483646 h 52"/>
                <a:gd name="T42" fmla="*/ 2147483646 w 183"/>
                <a:gd name="T43" fmla="*/ 2147483646 h 52"/>
                <a:gd name="T44" fmla="*/ 2147483646 w 183"/>
                <a:gd name="T45" fmla="*/ 2147483646 h 52"/>
                <a:gd name="T46" fmla="*/ 2147483646 w 183"/>
                <a:gd name="T47" fmla="*/ 2147483646 h 52"/>
                <a:gd name="T48" fmla="*/ 2147483646 w 183"/>
                <a:gd name="T49" fmla="*/ 2147483646 h 52"/>
                <a:gd name="T50" fmla="*/ 2147483646 w 183"/>
                <a:gd name="T51" fmla="*/ 2147483646 h 52"/>
                <a:gd name="T52" fmla="*/ 2147483646 w 183"/>
                <a:gd name="T53" fmla="*/ 2147483646 h 52"/>
                <a:gd name="T54" fmla="*/ 2147483646 w 183"/>
                <a:gd name="T55" fmla="*/ 2147483646 h 52"/>
                <a:gd name="T56" fmla="*/ 2147483646 w 183"/>
                <a:gd name="T57" fmla="*/ 2147483646 h 52"/>
                <a:gd name="T58" fmla="*/ 2147483646 w 183"/>
                <a:gd name="T59" fmla="*/ 2147483646 h 52"/>
                <a:gd name="T60" fmla="*/ 2147483646 w 183"/>
                <a:gd name="T61" fmla="*/ 2147483646 h 5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" h="52">
                  <a:moveTo>
                    <a:pt x="103" y="21"/>
                  </a:moveTo>
                  <a:cubicBezTo>
                    <a:pt x="103" y="17"/>
                    <a:pt x="103" y="9"/>
                    <a:pt x="103" y="6"/>
                  </a:cubicBezTo>
                  <a:cubicBezTo>
                    <a:pt x="128" y="4"/>
                    <a:pt x="138" y="15"/>
                    <a:pt x="141" y="20"/>
                  </a:cubicBezTo>
                  <a:cubicBezTo>
                    <a:pt x="103" y="21"/>
                    <a:pt x="103" y="21"/>
                    <a:pt x="103" y="21"/>
                  </a:cubicBezTo>
                  <a:close/>
                  <a:moveTo>
                    <a:pt x="97" y="21"/>
                  </a:moveTo>
                  <a:cubicBezTo>
                    <a:pt x="63" y="21"/>
                    <a:pt x="63" y="21"/>
                    <a:pt x="63" y="21"/>
                  </a:cubicBezTo>
                  <a:cubicBezTo>
                    <a:pt x="66" y="17"/>
                    <a:pt x="77" y="6"/>
                    <a:pt x="98" y="6"/>
                  </a:cubicBezTo>
                  <a:cubicBezTo>
                    <a:pt x="98" y="10"/>
                    <a:pt x="97" y="17"/>
                    <a:pt x="97" y="21"/>
                  </a:cubicBezTo>
                  <a:close/>
                  <a:moveTo>
                    <a:pt x="165" y="16"/>
                  </a:moveTo>
                  <a:cubicBezTo>
                    <a:pt x="153" y="16"/>
                    <a:pt x="153" y="16"/>
                    <a:pt x="153" y="16"/>
                  </a:cubicBezTo>
                  <a:cubicBezTo>
                    <a:pt x="140" y="9"/>
                    <a:pt x="130" y="3"/>
                    <a:pt x="122" y="2"/>
                  </a:cubicBezTo>
                  <a:cubicBezTo>
                    <a:pt x="87" y="0"/>
                    <a:pt x="76" y="4"/>
                    <a:pt x="69" y="9"/>
                  </a:cubicBezTo>
                  <a:cubicBezTo>
                    <a:pt x="63" y="14"/>
                    <a:pt x="53" y="19"/>
                    <a:pt x="53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4" y="20"/>
                    <a:pt x="12" y="24"/>
                    <a:pt x="5" y="32"/>
                  </a:cubicBezTo>
                  <a:cubicBezTo>
                    <a:pt x="0" y="38"/>
                    <a:pt x="0" y="46"/>
                    <a:pt x="0" y="46"/>
                  </a:cubicBezTo>
                  <a:cubicBezTo>
                    <a:pt x="0" y="52"/>
                    <a:pt x="8" y="50"/>
                    <a:pt x="18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9" y="49"/>
                    <a:pt x="19" y="48"/>
                    <a:pt x="19" y="47"/>
                  </a:cubicBezTo>
                  <a:cubicBezTo>
                    <a:pt x="19" y="37"/>
                    <a:pt x="27" y="29"/>
                    <a:pt x="37" y="29"/>
                  </a:cubicBezTo>
                  <a:cubicBezTo>
                    <a:pt x="47" y="29"/>
                    <a:pt x="54" y="37"/>
                    <a:pt x="54" y="47"/>
                  </a:cubicBezTo>
                  <a:cubicBezTo>
                    <a:pt x="54" y="48"/>
                    <a:pt x="54" y="49"/>
                    <a:pt x="54" y="50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49"/>
                    <a:pt x="130" y="48"/>
                    <a:pt x="130" y="47"/>
                  </a:cubicBezTo>
                  <a:cubicBezTo>
                    <a:pt x="130" y="37"/>
                    <a:pt x="138" y="29"/>
                    <a:pt x="148" y="29"/>
                  </a:cubicBezTo>
                  <a:cubicBezTo>
                    <a:pt x="157" y="29"/>
                    <a:pt x="165" y="37"/>
                    <a:pt x="165" y="47"/>
                  </a:cubicBezTo>
                  <a:cubicBezTo>
                    <a:pt x="165" y="48"/>
                    <a:pt x="165" y="49"/>
                    <a:pt x="165" y="5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83" y="50"/>
                    <a:pt x="183" y="50"/>
                    <a:pt x="183" y="41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25"/>
                    <a:pt x="175" y="16"/>
                    <a:pt x="16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Freeform 1870"/>
          <p:cNvSpPr/>
          <p:nvPr/>
        </p:nvSpPr>
        <p:spPr bwMode="auto">
          <a:xfrm>
            <a:off x="3683000" y="1346200"/>
            <a:ext cx="1762125" cy="1370013"/>
          </a:xfrm>
          <a:custGeom>
            <a:avLst/>
            <a:gdLst>
              <a:gd name="T0" fmla="*/ 2147483646 w 1110"/>
              <a:gd name="T1" fmla="*/ 0 h 863"/>
              <a:gd name="T2" fmla="*/ 2147483646 w 1110"/>
              <a:gd name="T3" fmla="*/ 2147483646 h 863"/>
              <a:gd name="T4" fmla="*/ 0 w 1110"/>
              <a:gd name="T5" fmla="*/ 2147483646 h 863"/>
              <a:gd name="T6" fmla="*/ 0 w 1110"/>
              <a:gd name="T7" fmla="*/ 0 h 863"/>
              <a:gd name="T8" fmla="*/ 2147483646 w 1110"/>
              <a:gd name="T9" fmla="*/ 0 h 863"/>
              <a:gd name="T10" fmla="*/ 2147483646 w 1110"/>
              <a:gd name="T11" fmla="*/ 0 h 8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10" h="863">
                <a:moveTo>
                  <a:pt x="1110" y="0"/>
                </a:moveTo>
                <a:lnTo>
                  <a:pt x="1110" y="863"/>
                </a:lnTo>
                <a:lnTo>
                  <a:pt x="0" y="863"/>
                </a:lnTo>
                <a:lnTo>
                  <a:pt x="0" y="0"/>
                </a:lnTo>
                <a:lnTo>
                  <a:pt x="111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 bwMode="auto">
          <a:xfrm>
            <a:off x="3992563" y="1838325"/>
            <a:ext cx="1192212" cy="330200"/>
            <a:chOff x="3993353" y="1462238"/>
            <a:chExt cx="1192213" cy="330200"/>
          </a:xfrm>
        </p:grpSpPr>
        <p:sp>
          <p:nvSpPr>
            <p:cNvPr id="30739" name="Freeform 2356"/>
            <p:cNvSpPr>
              <a:spLocks noEditPoints="1"/>
            </p:cNvSpPr>
            <p:nvPr/>
          </p:nvSpPr>
          <p:spPr bwMode="auto">
            <a:xfrm>
              <a:off x="4047328" y="1694013"/>
              <a:ext cx="92075" cy="92075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2147483646 h 14"/>
                <a:gd name="T10" fmla="*/ 2147483646 w 14"/>
                <a:gd name="T11" fmla="*/ 0 h 14"/>
                <a:gd name="T12" fmla="*/ 0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11"/>
                  </a:move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1"/>
                    <a:pt x="7" y="11"/>
                  </a:cubicBezTo>
                  <a:close/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0" name="Freeform 2357"/>
            <p:cNvSpPr>
              <a:spLocks noEditPoints="1"/>
            </p:cNvSpPr>
            <p:nvPr/>
          </p:nvSpPr>
          <p:spPr bwMode="auto">
            <a:xfrm>
              <a:off x="4291803" y="1694013"/>
              <a:ext cx="100013" cy="92075"/>
            </a:xfrm>
            <a:custGeom>
              <a:avLst/>
              <a:gdLst>
                <a:gd name="T0" fmla="*/ 2147483646 w 15"/>
                <a:gd name="T1" fmla="*/ 2147483646 h 14"/>
                <a:gd name="T2" fmla="*/ 2147483646 w 15"/>
                <a:gd name="T3" fmla="*/ 2147483646 h 14"/>
                <a:gd name="T4" fmla="*/ 2147483646 w 15"/>
                <a:gd name="T5" fmla="*/ 2147483646 h 14"/>
                <a:gd name="T6" fmla="*/ 2147483646 w 15"/>
                <a:gd name="T7" fmla="*/ 2147483646 h 14"/>
                <a:gd name="T8" fmla="*/ 2147483646 w 15"/>
                <a:gd name="T9" fmla="*/ 2147483646 h 14"/>
                <a:gd name="T10" fmla="*/ 2147483646 w 15"/>
                <a:gd name="T11" fmla="*/ 0 h 14"/>
                <a:gd name="T12" fmla="*/ 0 w 15"/>
                <a:gd name="T13" fmla="*/ 2147483646 h 14"/>
                <a:gd name="T14" fmla="*/ 2147483646 w 15"/>
                <a:gd name="T15" fmla="*/ 2147483646 h 14"/>
                <a:gd name="T16" fmla="*/ 2147483646 w 15"/>
                <a:gd name="T17" fmla="*/ 2147483646 h 14"/>
                <a:gd name="T18" fmla="*/ 2147483646 w 1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4">
                  <a:moveTo>
                    <a:pt x="7" y="11"/>
                  </a:move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0" y="3"/>
                    <a:pt x="11" y="5"/>
                    <a:pt x="11" y="7"/>
                  </a:cubicBezTo>
                  <a:cubicBezTo>
                    <a:pt x="11" y="9"/>
                    <a:pt x="10" y="11"/>
                    <a:pt x="7" y="11"/>
                  </a:cubicBezTo>
                  <a:close/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5" y="11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1" name="Freeform 2358"/>
            <p:cNvSpPr>
              <a:spLocks noEditPoints="1"/>
            </p:cNvSpPr>
            <p:nvPr/>
          </p:nvSpPr>
          <p:spPr bwMode="auto">
            <a:xfrm>
              <a:off x="4410865" y="1694013"/>
              <a:ext cx="93663" cy="92075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2147483646 h 14"/>
                <a:gd name="T10" fmla="*/ 2147483646 w 14"/>
                <a:gd name="T11" fmla="*/ 0 h 14"/>
                <a:gd name="T12" fmla="*/ 0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11"/>
                  </a:move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1"/>
                    <a:pt x="7" y="11"/>
                  </a:cubicBezTo>
                  <a:close/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2" name="Freeform 2359"/>
            <p:cNvSpPr>
              <a:spLocks noEditPoints="1"/>
            </p:cNvSpPr>
            <p:nvPr/>
          </p:nvSpPr>
          <p:spPr bwMode="auto">
            <a:xfrm>
              <a:off x="4941090" y="1700363"/>
              <a:ext cx="100013" cy="92075"/>
            </a:xfrm>
            <a:custGeom>
              <a:avLst/>
              <a:gdLst>
                <a:gd name="T0" fmla="*/ 2147483646 w 15"/>
                <a:gd name="T1" fmla="*/ 2147483646 h 14"/>
                <a:gd name="T2" fmla="*/ 2147483646 w 15"/>
                <a:gd name="T3" fmla="*/ 2147483646 h 14"/>
                <a:gd name="T4" fmla="*/ 2147483646 w 15"/>
                <a:gd name="T5" fmla="*/ 2147483646 h 14"/>
                <a:gd name="T6" fmla="*/ 2147483646 w 15"/>
                <a:gd name="T7" fmla="*/ 2147483646 h 14"/>
                <a:gd name="T8" fmla="*/ 2147483646 w 15"/>
                <a:gd name="T9" fmla="*/ 2147483646 h 14"/>
                <a:gd name="T10" fmla="*/ 2147483646 w 15"/>
                <a:gd name="T11" fmla="*/ 0 h 14"/>
                <a:gd name="T12" fmla="*/ 0 w 15"/>
                <a:gd name="T13" fmla="*/ 2147483646 h 14"/>
                <a:gd name="T14" fmla="*/ 2147483646 w 15"/>
                <a:gd name="T15" fmla="*/ 2147483646 h 14"/>
                <a:gd name="T16" fmla="*/ 2147483646 w 15"/>
                <a:gd name="T17" fmla="*/ 2147483646 h 14"/>
                <a:gd name="T18" fmla="*/ 2147483646 w 1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4">
                  <a:moveTo>
                    <a:pt x="8" y="11"/>
                  </a:moveTo>
                  <a:cubicBezTo>
                    <a:pt x="5" y="11"/>
                    <a:pt x="4" y="9"/>
                    <a:pt x="4" y="7"/>
                  </a:cubicBezTo>
                  <a:cubicBezTo>
                    <a:pt x="4" y="5"/>
                    <a:pt x="5" y="3"/>
                    <a:pt x="8" y="3"/>
                  </a:cubicBezTo>
                  <a:cubicBezTo>
                    <a:pt x="10" y="3"/>
                    <a:pt x="12" y="5"/>
                    <a:pt x="12" y="7"/>
                  </a:cubicBezTo>
                  <a:cubicBezTo>
                    <a:pt x="12" y="9"/>
                    <a:pt x="10" y="11"/>
                    <a:pt x="8" y="11"/>
                  </a:cubicBezTo>
                  <a:close/>
                  <a:moveTo>
                    <a:pt x="8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12" y="14"/>
                    <a:pt x="15" y="11"/>
                    <a:pt x="15" y="7"/>
                  </a:cubicBezTo>
                  <a:cubicBezTo>
                    <a:pt x="15" y="3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3" name="Freeform 2360"/>
            <p:cNvSpPr>
              <a:spLocks noEditPoints="1"/>
            </p:cNvSpPr>
            <p:nvPr/>
          </p:nvSpPr>
          <p:spPr bwMode="auto">
            <a:xfrm>
              <a:off x="3993353" y="1462238"/>
              <a:ext cx="1192213" cy="311150"/>
            </a:xfrm>
            <a:custGeom>
              <a:avLst/>
              <a:gdLst>
                <a:gd name="T0" fmla="*/ 2147483646 w 180"/>
                <a:gd name="T1" fmla="*/ 2147483646 h 47"/>
                <a:gd name="T2" fmla="*/ 2147483646 w 180"/>
                <a:gd name="T3" fmla="*/ 2147483646 h 47"/>
                <a:gd name="T4" fmla="*/ 2147483646 w 180"/>
                <a:gd name="T5" fmla="*/ 2147483646 h 47"/>
                <a:gd name="T6" fmla="*/ 2147483646 w 180"/>
                <a:gd name="T7" fmla="*/ 2147483646 h 47"/>
                <a:gd name="T8" fmla="*/ 2147483646 w 180"/>
                <a:gd name="T9" fmla="*/ 2147483646 h 47"/>
                <a:gd name="T10" fmla="*/ 2147483646 w 180"/>
                <a:gd name="T11" fmla="*/ 2147483646 h 47"/>
                <a:gd name="T12" fmla="*/ 2147483646 w 180"/>
                <a:gd name="T13" fmla="*/ 2147483646 h 47"/>
                <a:gd name="T14" fmla="*/ 2147483646 w 180"/>
                <a:gd name="T15" fmla="*/ 0 h 47"/>
                <a:gd name="T16" fmla="*/ 2147483646 w 180"/>
                <a:gd name="T17" fmla="*/ 0 h 47"/>
                <a:gd name="T18" fmla="*/ 2147483646 w 180"/>
                <a:gd name="T19" fmla="*/ 2147483646 h 47"/>
                <a:gd name="T20" fmla="*/ 2147483646 w 180"/>
                <a:gd name="T21" fmla="*/ 2147483646 h 47"/>
                <a:gd name="T22" fmla="*/ 2147483646 w 180"/>
                <a:gd name="T23" fmla="*/ 2147483646 h 47"/>
                <a:gd name="T24" fmla="*/ 2147483646 w 180"/>
                <a:gd name="T25" fmla="*/ 2147483646 h 47"/>
                <a:gd name="T26" fmla="*/ 2147483646 w 180"/>
                <a:gd name="T27" fmla="*/ 2147483646 h 47"/>
                <a:gd name="T28" fmla="*/ 2147483646 w 180"/>
                <a:gd name="T29" fmla="*/ 2147483646 h 47"/>
                <a:gd name="T30" fmla="*/ 2147483646 w 180"/>
                <a:gd name="T31" fmla="*/ 2147483646 h 47"/>
                <a:gd name="T32" fmla="*/ 2147483646 w 180"/>
                <a:gd name="T33" fmla="*/ 2147483646 h 47"/>
                <a:gd name="T34" fmla="*/ 2147483646 w 180"/>
                <a:gd name="T35" fmla="*/ 2147483646 h 47"/>
                <a:gd name="T36" fmla="*/ 2147483646 w 180"/>
                <a:gd name="T37" fmla="*/ 2147483646 h 47"/>
                <a:gd name="T38" fmla="*/ 2147483646 w 180"/>
                <a:gd name="T39" fmla="*/ 2147483646 h 47"/>
                <a:gd name="T40" fmla="*/ 0 w 180"/>
                <a:gd name="T41" fmla="*/ 2147483646 h 47"/>
                <a:gd name="T42" fmla="*/ 2147483646 w 180"/>
                <a:gd name="T43" fmla="*/ 2147483646 h 47"/>
                <a:gd name="T44" fmla="*/ 2147483646 w 180"/>
                <a:gd name="T45" fmla="*/ 2147483646 h 47"/>
                <a:gd name="T46" fmla="*/ 2147483646 w 180"/>
                <a:gd name="T47" fmla="*/ 2147483646 h 47"/>
                <a:gd name="T48" fmla="*/ 2147483646 w 180"/>
                <a:gd name="T49" fmla="*/ 2147483646 h 47"/>
                <a:gd name="T50" fmla="*/ 2147483646 w 180"/>
                <a:gd name="T51" fmla="*/ 2147483646 h 47"/>
                <a:gd name="T52" fmla="*/ 2147483646 w 180"/>
                <a:gd name="T53" fmla="*/ 2147483646 h 47"/>
                <a:gd name="T54" fmla="*/ 2147483646 w 180"/>
                <a:gd name="T55" fmla="*/ 2147483646 h 47"/>
                <a:gd name="T56" fmla="*/ 2147483646 w 180"/>
                <a:gd name="T57" fmla="*/ 2147483646 h 47"/>
                <a:gd name="T58" fmla="*/ 2147483646 w 180"/>
                <a:gd name="T59" fmla="*/ 2147483646 h 47"/>
                <a:gd name="T60" fmla="*/ 2147483646 w 180"/>
                <a:gd name="T61" fmla="*/ 2147483646 h 47"/>
                <a:gd name="T62" fmla="*/ 2147483646 w 180"/>
                <a:gd name="T63" fmla="*/ 2147483646 h 47"/>
                <a:gd name="T64" fmla="*/ 2147483646 w 180"/>
                <a:gd name="T65" fmla="*/ 2147483646 h 47"/>
                <a:gd name="T66" fmla="*/ 2147483646 w 180"/>
                <a:gd name="T67" fmla="*/ 2147483646 h 47"/>
                <a:gd name="T68" fmla="*/ 2147483646 w 180"/>
                <a:gd name="T69" fmla="*/ 2147483646 h 47"/>
                <a:gd name="T70" fmla="*/ 2147483646 w 180"/>
                <a:gd name="T71" fmla="*/ 2147483646 h 47"/>
                <a:gd name="T72" fmla="*/ 2147483646 w 180"/>
                <a:gd name="T73" fmla="*/ 2147483646 h 47"/>
                <a:gd name="T74" fmla="*/ 2147483646 w 180"/>
                <a:gd name="T75" fmla="*/ 2147483646 h 47"/>
                <a:gd name="T76" fmla="*/ 2147483646 w 180"/>
                <a:gd name="T77" fmla="*/ 2147483646 h 47"/>
                <a:gd name="T78" fmla="*/ 2147483646 w 180"/>
                <a:gd name="T79" fmla="*/ 2147483646 h 47"/>
                <a:gd name="T80" fmla="*/ 2147483646 w 180"/>
                <a:gd name="T81" fmla="*/ 2147483646 h 47"/>
                <a:gd name="T82" fmla="*/ 2147483646 w 180"/>
                <a:gd name="T83" fmla="*/ 2147483646 h 47"/>
                <a:gd name="T84" fmla="*/ 2147483646 w 180"/>
                <a:gd name="T85" fmla="*/ 2147483646 h 47"/>
                <a:gd name="T86" fmla="*/ 2147483646 w 180"/>
                <a:gd name="T87" fmla="*/ 2147483646 h 4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80" h="47">
                  <a:moveTo>
                    <a:pt x="25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6"/>
                    <a:pt x="25" y="26"/>
                    <a:pt x="25" y="26"/>
                  </a:cubicBezTo>
                  <a:close/>
                  <a:moveTo>
                    <a:pt x="177" y="34"/>
                  </a:moveTo>
                  <a:cubicBezTo>
                    <a:pt x="175" y="34"/>
                    <a:pt x="175" y="34"/>
                    <a:pt x="175" y="34"/>
                  </a:cubicBezTo>
                  <a:cubicBezTo>
                    <a:pt x="175" y="34"/>
                    <a:pt x="180" y="0"/>
                    <a:pt x="171" y="0"/>
                  </a:cubicBezTo>
                  <a:cubicBezTo>
                    <a:pt x="141" y="1"/>
                    <a:pt x="85" y="1"/>
                    <a:pt x="39" y="0"/>
                  </a:cubicBezTo>
                  <a:cubicBezTo>
                    <a:pt x="30" y="0"/>
                    <a:pt x="34" y="34"/>
                    <a:pt x="34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5" y="12"/>
                    <a:pt x="19" y="12"/>
                    <a:pt x="17" y="14"/>
                  </a:cubicBezTo>
                  <a:cubicBezTo>
                    <a:pt x="14" y="16"/>
                    <a:pt x="7" y="26"/>
                    <a:pt x="7" y="26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6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37"/>
                    <a:pt x="11" y="34"/>
                    <a:pt x="15" y="34"/>
                  </a:cubicBezTo>
                  <a:cubicBezTo>
                    <a:pt x="20" y="34"/>
                    <a:pt x="23" y="37"/>
                    <a:pt x="24" y="41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37"/>
                    <a:pt x="48" y="33"/>
                    <a:pt x="52" y="33"/>
                  </a:cubicBezTo>
                  <a:cubicBezTo>
                    <a:pt x="57" y="33"/>
                    <a:pt x="61" y="37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37"/>
                    <a:pt x="65" y="33"/>
                    <a:pt x="70" y="33"/>
                  </a:cubicBezTo>
                  <a:cubicBezTo>
                    <a:pt x="75" y="33"/>
                    <a:pt x="79" y="37"/>
                    <a:pt x="79" y="42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37"/>
                    <a:pt x="146" y="34"/>
                    <a:pt x="151" y="34"/>
                  </a:cubicBezTo>
                  <a:cubicBezTo>
                    <a:pt x="155" y="34"/>
                    <a:pt x="158" y="37"/>
                    <a:pt x="159" y="41"/>
                  </a:cubicBezTo>
                  <a:cubicBezTo>
                    <a:pt x="162" y="47"/>
                    <a:pt x="162" y="47"/>
                    <a:pt x="162" y="47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6" y="42"/>
                    <a:pt x="178" y="42"/>
                    <a:pt x="178" y="38"/>
                  </a:cubicBezTo>
                  <a:cubicBezTo>
                    <a:pt x="178" y="36"/>
                    <a:pt x="179" y="34"/>
                    <a:pt x="177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" name="Freeform 1380"/>
          <p:cNvSpPr/>
          <p:nvPr/>
        </p:nvSpPr>
        <p:spPr bwMode="auto">
          <a:xfrm>
            <a:off x="6237288" y="1346200"/>
            <a:ext cx="1762125" cy="1370013"/>
          </a:xfrm>
          <a:custGeom>
            <a:avLst/>
            <a:gdLst>
              <a:gd name="T0" fmla="*/ 1110 w 1110"/>
              <a:gd name="T1" fmla="*/ 0 h 863"/>
              <a:gd name="T2" fmla="*/ 1110 w 1110"/>
              <a:gd name="T3" fmla="*/ 863 h 863"/>
              <a:gd name="T4" fmla="*/ 0 w 1110"/>
              <a:gd name="T5" fmla="*/ 863 h 863"/>
              <a:gd name="T6" fmla="*/ 0 w 1110"/>
              <a:gd name="T7" fmla="*/ 0 h 863"/>
              <a:gd name="T8" fmla="*/ 1110 w 1110"/>
              <a:gd name="T9" fmla="*/ 0 h 863"/>
              <a:gd name="T10" fmla="*/ 1110 w 1110"/>
              <a:gd name="T11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10" h="863">
                <a:moveTo>
                  <a:pt x="1110" y="0"/>
                </a:moveTo>
                <a:lnTo>
                  <a:pt x="1110" y="863"/>
                </a:lnTo>
                <a:lnTo>
                  <a:pt x="0" y="863"/>
                </a:lnTo>
                <a:lnTo>
                  <a:pt x="0" y="0"/>
                </a:lnTo>
                <a:lnTo>
                  <a:pt x="1110" y="0"/>
                </a:lnTo>
                <a:lnTo>
                  <a:pt x="11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55" name="组合 54"/>
          <p:cNvGrpSpPr/>
          <p:nvPr/>
        </p:nvGrpSpPr>
        <p:grpSpPr bwMode="auto">
          <a:xfrm>
            <a:off x="6653213" y="1785938"/>
            <a:ext cx="906462" cy="455612"/>
            <a:chOff x="6653771" y="1474938"/>
            <a:chExt cx="906463" cy="455613"/>
          </a:xfrm>
        </p:grpSpPr>
        <p:sp>
          <p:nvSpPr>
            <p:cNvPr id="30736" name="Freeform 1867"/>
            <p:cNvSpPr>
              <a:spLocks noEditPoints="1"/>
            </p:cNvSpPr>
            <p:nvPr/>
          </p:nvSpPr>
          <p:spPr bwMode="auto">
            <a:xfrm>
              <a:off x="6760134" y="1798788"/>
              <a:ext cx="125413" cy="125413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0 h 19"/>
                <a:gd name="T12" fmla="*/ 0 w 19"/>
                <a:gd name="T13" fmla="*/ 2147483646 h 19"/>
                <a:gd name="T14" fmla="*/ 2147483646 w 19"/>
                <a:gd name="T15" fmla="*/ 2147483646 h 19"/>
                <a:gd name="T16" fmla="*/ 2147483646 w 19"/>
                <a:gd name="T17" fmla="*/ 2147483646 h 19"/>
                <a:gd name="T18" fmla="*/ 2147483646 w 19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9">
                  <a:moveTo>
                    <a:pt x="10" y="15"/>
                  </a:move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3"/>
                    <a:pt x="13" y="15"/>
                    <a:pt x="10" y="15"/>
                  </a:cubicBezTo>
                  <a:close/>
                  <a:moveTo>
                    <a:pt x="10" y="0"/>
                  </a:move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7" name="Freeform 1868"/>
            <p:cNvSpPr>
              <a:spLocks noEditPoints="1"/>
            </p:cNvSpPr>
            <p:nvPr/>
          </p:nvSpPr>
          <p:spPr bwMode="auto">
            <a:xfrm>
              <a:off x="7322109" y="1805138"/>
              <a:ext cx="127000" cy="125413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0 h 19"/>
                <a:gd name="T12" fmla="*/ 0 w 19"/>
                <a:gd name="T13" fmla="*/ 2147483646 h 19"/>
                <a:gd name="T14" fmla="*/ 2147483646 w 19"/>
                <a:gd name="T15" fmla="*/ 2147483646 h 19"/>
                <a:gd name="T16" fmla="*/ 2147483646 w 19"/>
                <a:gd name="T17" fmla="*/ 2147483646 h 19"/>
                <a:gd name="T18" fmla="*/ 2147483646 w 19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9">
                  <a:moveTo>
                    <a:pt x="9" y="15"/>
                  </a:moveTo>
                  <a:cubicBezTo>
                    <a:pt x="6" y="15"/>
                    <a:pt x="4" y="12"/>
                    <a:pt x="4" y="9"/>
                  </a:cubicBezTo>
                  <a:cubicBezTo>
                    <a:pt x="4" y="6"/>
                    <a:pt x="6" y="4"/>
                    <a:pt x="9" y="4"/>
                  </a:cubicBezTo>
                  <a:cubicBezTo>
                    <a:pt x="12" y="4"/>
                    <a:pt x="15" y="6"/>
                    <a:pt x="15" y="9"/>
                  </a:cubicBezTo>
                  <a:cubicBezTo>
                    <a:pt x="15" y="12"/>
                    <a:pt x="12" y="15"/>
                    <a:pt x="9" y="15"/>
                  </a:cubicBez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4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8" name="Freeform 1869"/>
            <p:cNvSpPr>
              <a:spLocks noEditPoints="1"/>
            </p:cNvSpPr>
            <p:nvPr/>
          </p:nvSpPr>
          <p:spPr bwMode="auto">
            <a:xfrm>
              <a:off x="6653771" y="1474938"/>
              <a:ext cx="906463" cy="436563"/>
            </a:xfrm>
            <a:custGeom>
              <a:avLst/>
              <a:gdLst>
                <a:gd name="T0" fmla="*/ 2147483646 w 137"/>
                <a:gd name="T1" fmla="*/ 2147483646 h 66"/>
                <a:gd name="T2" fmla="*/ 2147483646 w 137"/>
                <a:gd name="T3" fmla="*/ 2147483646 h 66"/>
                <a:gd name="T4" fmla="*/ 2147483646 w 137"/>
                <a:gd name="T5" fmla="*/ 2147483646 h 66"/>
                <a:gd name="T6" fmla="*/ 2147483646 w 137"/>
                <a:gd name="T7" fmla="*/ 2147483646 h 66"/>
                <a:gd name="T8" fmla="*/ 2147483646 w 137"/>
                <a:gd name="T9" fmla="*/ 2147483646 h 66"/>
                <a:gd name="T10" fmla="*/ 2147483646 w 137"/>
                <a:gd name="T11" fmla="*/ 2147483646 h 66"/>
                <a:gd name="T12" fmla="*/ 2147483646 w 137"/>
                <a:gd name="T13" fmla="*/ 2147483646 h 66"/>
                <a:gd name="T14" fmla="*/ 2147483646 w 137"/>
                <a:gd name="T15" fmla="*/ 0 h 66"/>
                <a:gd name="T16" fmla="*/ 2147483646 w 137"/>
                <a:gd name="T17" fmla="*/ 0 h 66"/>
                <a:gd name="T18" fmla="*/ 2147483646 w 137"/>
                <a:gd name="T19" fmla="*/ 2147483646 h 66"/>
                <a:gd name="T20" fmla="*/ 2147483646 w 137"/>
                <a:gd name="T21" fmla="*/ 2147483646 h 66"/>
                <a:gd name="T22" fmla="*/ 2147483646 w 137"/>
                <a:gd name="T23" fmla="*/ 2147483646 h 66"/>
                <a:gd name="T24" fmla="*/ 2147483646 w 137"/>
                <a:gd name="T25" fmla="*/ 2147483646 h 66"/>
                <a:gd name="T26" fmla="*/ 2147483646 w 137"/>
                <a:gd name="T27" fmla="*/ 2147483646 h 66"/>
                <a:gd name="T28" fmla="*/ 2147483646 w 137"/>
                <a:gd name="T29" fmla="*/ 2147483646 h 66"/>
                <a:gd name="T30" fmla="*/ 2147483646 w 137"/>
                <a:gd name="T31" fmla="*/ 2147483646 h 66"/>
                <a:gd name="T32" fmla="*/ 0 w 137"/>
                <a:gd name="T33" fmla="*/ 2147483646 h 66"/>
                <a:gd name="T34" fmla="*/ 2147483646 w 137"/>
                <a:gd name="T35" fmla="*/ 2147483646 h 66"/>
                <a:gd name="T36" fmla="*/ 2147483646 w 137"/>
                <a:gd name="T37" fmla="*/ 2147483646 h 66"/>
                <a:gd name="T38" fmla="*/ 2147483646 w 137"/>
                <a:gd name="T39" fmla="*/ 2147483646 h 66"/>
                <a:gd name="T40" fmla="*/ 2147483646 w 137"/>
                <a:gd name="T41" fmla="*/ 2147483646 h 66"/>
                <a:gd name="T42" fmla="*/ 2147483646 w 137"/>
                <a:gd name="T43" fmla="*/ 2147483646 h 66"/>
                <a:gd name="T44" fmla="*/ 2147483646 w 137"/>
                <a:gd name="T45" fmla="*/ 2147483646 h 66"/>
                <a:gd name="T46" fmla="*/ 2147483646 w 137"/>
                <a:gd name="T47" fmla="*/ 2147483646 h 66"/>
                <a:gd name="T48" fmla="*/ 2147483646 w 137"/>
                <a:gd name="T49" fmla="*/ 2147483646 h 66"/>
                <a:gd name="T50" fmla="*/ 2147483646 w 137"/>
                <a:gd name="T51" fmla="*/ 2147483646 h 66"/>
                <a:gd name="T52" fmla="*/ 2147483646 w 137"/>
                <a:gd name="T53" fmla="*/ 2147483646 h 66"/>
                <a:gd name="T54" fmla="*/ 2147483646 w 137"/>
                <a:gd name="T55" fmla="*/ 2147483646 h 66"/>
                <a:gd name="T56" fmla="*/ 2147483646 w 137"/>
                <a:gd name="T57" fmla="*/ 2147483646 h 66"/>
                <a:gd name="T58" fmla="*/ 2147483646 w 137"/>
                <a:gd name="T59" fmla="*/ 2147483646 h 66"/>
                <a:gd name="T60" fmla="*/ 2147483646 w 137"/>
                <a:gd name="T61" fmla="*/ 2147483646 h 66"/>
                <a:gd name="T62" fmla="*/ 2147483646 w 137"/>
                <a:gd name="T63" fmla="*/ 2147483646 h 66"/>
                <a:gd name="T64" fmla="*/ 2147483646 w 137"/>
                <a:gd name="T65" fmla="*/ 2147483646 h 66"/>
                <a:gd name="T66" fmla="*/ 2147483646 w 137"/>
                <a:gd name="T67" fmla="*/ 2147483646 h 6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7" h="66">
                  <a:moveTo>
                    <a:pt x="40" y="37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131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0" y="51"/>
                    <a:pt x="0" y="54"/>
                  </a:cubicBezTo>
                  <a:cubicBezTo>
                    <a:pt x="0" y="57"/>
                    <a:pt x="2" y="59"/>
                    <a:pt x="5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3"/>
                    <a:pt x="19" y="48"/>
                    <a:pt x="26" y="48"/>
                  </a:cubicBezTo>
                  <a:cubicBezTo>
                    <a:pt x="32" y="48"/>
                    <a:pt x="37" y="52"/>
                    <a:pt x="38" y="58"/>
                  </a:cubicBezTo>
                  <a:cubicBezTo>
                    <a:pt x="38" y="58"/>
                    <a:pt x="43" y="66"/>
                    <a:pt x="43" y="66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3"/>
                    <a:pt x="105" y="48"/>
                    <a:pt x="111" y="48"/>
                  </a:cubicBezTo>
                  <a:cubicBezTo>
                    <a:pt x="117" y="48"/>
                    <a:pt x="122" y="52"/>
                    <a:pt x="124" y="58"/>
                  </a:cubicBezTo>
                  <a:cubicBezTo>
                    <a:pt x="124" y="58"/>
                    <a:pt x="128" y="66"/>
                    <a:pt x="128" y="66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4" y="59"/>
                    <a:pt x="137" y="57"/>
                    <a:pt x="137" y="54"/>
                  </a:cubicBezTo>
                  <a:cubicBezTo>
                    <a:pt x="137" y="51"/>
                    <a:pt x="134" y="48"/>
                    <a:pt x="131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" name="TextBox 58"/>
          <p:cNvSpPr txBox="1"/>
          <p:nvPr/>
        </p:nvSpPr>
        <p:spPr bwMode="auto">
          <a:xfrm>
            <a:off x="1092200" y="2873375"/>
            <a:ext cx="115887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添加标题</a:t>
            </a:r>
            <a:endParaRPr lang="zh-CN" altLang="en-US" sz="16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0" name="矩形 1"/>
          <p:cNvSpPr>
            <a:spLocks noChangeArrowheads="1"/>
          </p:cNvSpPr>
          <p:nvPr/>
        </p:nvSpPr>
        <p:spPr bwMode="auto">
          <a:xfrm>
            <a:off x="1092200" y="3219450"/>
            <a:ext cx="1839913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设计领跑者，以精益求精、拒绝平庸的做事精神为您创造卓越价值。</a:t>
            </a:r>
            <a:endParaRPr lang="zh-CN" altLang="en-US" sz="1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3643313" y="2873375"/>
            <a:ext cx="115887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2" name="矩形 1"/>
          <p:cNvSpPr>
            <a:spLocks noChangeArrowheads="1"/>
          </p:cNvSpPr>
          <p:nvPr/>
        </p:nvSpPr>
        <p:spPr bwMode="auto">
          <a:xfrm>
            <a:off x="3643313" y="3219450"/>
            <a:ext cx="1839912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设计领跑者，以精益求精、拒绝平庸的做事精神为您创造卓越价值。</a:t>
            </a:r>
            <a:endParaRPr lang="zh-CN" altLang="en-US" sz="1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 bwMode="auto">
          <a:xfrm>
            <a:off x="6197600" y="2873375"/>
            <a:ext cx="1160463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4" name="矩形 1"/>
          <p:cNvSpPr>
            <a:spLocks noChangeArrowheads="1"/>
          </p:cNvSpPr>
          <p:nvPr/>
        </p:nvSpPr>
        <p:spPr bwMode="auto">
          <a:xfrm>
            <a:off x="6197600" y="3219450"/>
            <a:ext cx="1839913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设计领跑者，以精益求精、拒绝平庸的做事精神为您创造卓越价值。</a:t>
            </a:r>
            <a:endParaRPr lang="zh-CN" altLang="en-US" sz="1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859088" y="1690688"/>
            <a:ext cx="617537" cy="6858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2838450" y="2740025"/>
            <a:ext cx="62865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 flipV="1">
            <a:off x="2874963" y="3128963"/>
            <a:ext cx="595312" cy="70485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 bwMode="auto">
          <a:xfrm>
            <a:off x="488950" y="1343025"/>
            <a:ext cx="2725738" cy="2724150"/>
            <a:chOff x="489357" y="1198378"/>
            <a:chExt cx="2725390" cy="2725390"/>
          </a:xfrm>
        </p:grpSpPr>
        <p:grpSp>
          <p:nvGrpSpPr>
            <p:cNvPr id="31774" name="组合 6"/>
            <p:cNvGrpSpPr/>
            <p:nvPr/>
          </p:nvGrpSpPr>
          <p:grpSpPr bwMode="auto">
            <a:xfrm>
              <a:off x="489357" y="1198378"/>
              <a:ext cx="2725390" cy="2725390"/>
              <a:chOff x="361759" y="1371600"/>
              <a:chExt cx="2725390" cy="272539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361759" y="1371600"/>
                <a:ext cx="2725390" cy="2725390"/>
              </a:xfrm>
              <a:prstGeom prst="ellipse">
                <a:avLst/>
              </a:prstGeom>
              <a:gradFill>
                <a:gsLst>
                  <a:gs pos="0">
                    <a:srgbClr val="8A0000"/>
                  </a:gs>
                  <a:gs pos="87000">
                    <a:srgbClr val="FF0000"/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90359" y="1600200"/>
                <a:ext cx="2268190" cy="226819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775" name="矩形 7"/>
            <p:cNvSpPr>
              <a:spLocks noChangeArrowheads="1"/>
            </p:cNvSpPr>
            <p:nvPr/>
          </p:nvSpPr>
          <p:spPr bwMode="auto">
            <a:xfrm>
              <a:off x="790115" y="2199476"/>
              <a:ext cx="20284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商城</a:t>
              </a:r>
              <a:endPara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经营内容</a:t>
              </a:r>
              <a:endPara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3475038" y="1203325"/>
            <a:ext cx="4913312" cy="909638"/>
            <a:chOff x="3474391" y="1203598"/>
            <a:chExt cx="4914033" cy="910022"/>
          </a:xfrm>
        </p:grpSpPr>
        <p:sp>
          <p:nvSpPr>
            <p:cNvPr id="11" name="圆角矩形 10"/>
            <p:cNvSpPr/>
            <p:nvPr/>
          </p:nvSpPr>
          <p:spPr>
            <a:xfrm>
              <a:off x="3474391" y="1203598"/>
              <a:ext cx="4823533" cy="910022"/>
            </a:xfrm>
            <a:prstGeom prst="roundRect">
              <a:avLst>
                <a:gd name="adj" fmla="val 9948"/>
              </a:avLst>
            </a:prstGeom>
            <a:solidFill>
              <a:schemeClr val="bg1">
                <a:lumMod val="65000"/>
                <a:alpha val="39000"/>
              </a:schemeClr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485505" y="1205187"/>
              <a:ext cx="4814006" cy="304929"/>
            </a:xfrm>
            <a:prstGeom prst="roundRect">
              <a:avLst>
                <a:gd name="adj" fmla="val 2301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834806" y="1205187"/>
              <a:ext cx="1783025" cy="338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自创</a:t>
              </a: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模板素材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71" name="矩形 23"/>
            <p:cNvSpPr>
              <a:spLocks noChangeArrowheads="1"/>
            </p:cNvSpPr>
            <p:nvPr/>
          </p:nvSpPr>
          <p:spPr bwMode="auto">
            <a:xfrm>
              <a:off x="3546399" y="1645101"/>
              <a:ext cx="48420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点击添加文本内容点击添加文本内容点击添加文本内容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656980" y="1287772"/>
              <a:ext cx="93677" cy="139759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744306" y="1287772"/>
              <a:ext cx="93676" cy="139759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475038" y="2284413"/>
            <a:ext cx="4824412" cy="911225"/>
            <a:chOff x="3474391" y="2284946"/>
            <a:chExt cx="4824785" cy="910022"/>
          </a:xfrm>
        </p:grpSpPr>
        <p:sp>
          <p:nvSpPr>
            <p:cNvPr id="18" name="圆角矩形 17"/>
            <p:cNvSpPr/>
            <p:nvPr/>
          </p:nvSpPr>
          <p:spPr>
            <a:xfrm>
              <a:off x="3474391" y="2284946"/>
              <a:ext cx="4824785" cy="910022"/>
            </a:xfrm>
            <a:prstGeom prst="roundRect">
              <a:avLst>
                <a:gd name="adj" fmla="val 9948"/>
              </a:avLst>
            </a:prstGeom>
            <a:solidFill>
              <a:srgbClr val="C00000">
                <a:alpha val="39000"/>
              </a:srgbClr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485504" y="2286531"/>
              <a:ext cx="4813672" cy="304398"/>
            </a:xfrm>
            <a:prstGeom prst="roundRect">
              <a:avLst>
                <a:gd name="adj" fmla="val 2301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834781" y="2286531"/>
              <a:ext cx="1782901" cy="337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</a:t>
              </a: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模板素材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64" name="矩形 24"/>
            <p:cNvSpPr>
              <a:spLocks noChangeArrowheads="1"/>
            </p:cNvSpPr>
            <p:nvPr/>
          </p:nvSpPr>
          <p:spPr bwMode="auto">
            <a:xfrm>
              <a:off x="3600399" y="2605103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点击添加文本内容点击添加文本内容点击添加文本内容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765" name="组合 52"/>
            <p:cNvGrpSpPr/>
            <p:nvPr/>
          </p:nvGrpSpPr>
          <p:grpSpPr bwMode="auto">
            <a:xfrm>
              <a:off x="3657743" y="2371336"/>
              <a:ext cx="180250" cy="138741"/>
              <a:chOff x="1140919" y="1552508"/>
              <a:chExt cx="138684" cy="106747"/>
            </a:xfrm>
          </p:grpSpPr>
          <p:sp>
            <p:nvSpPr>
              <p:cNvPr id="23" name="燕尾形 22"/>
              <p:cNvSpPr/>
              <p:nvPr/>
            </p:nvSpPr>
            <p:spPr>
              <a:xfrm>
                <a:off x="1140322" y="1551909"/>
                <a:ext cx="72070" cy="107343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燕尾形 23"/>
              <p:cNvSpPr/>
              <p:nvPr/>
            </p:nvSpPr>
            <p:spPr>
              <a:xfrm>
                <a:off x="1207506" y="1551909"/>
                <a:ext cx="72069" cy="107343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 bwMode="auto">
          <a:xfrm>
            <a:off x="3475038" y="3362325"/>
            <a:ext cx="4824412" cy="909638"/>
            <a:chOff x="3474391" y="3362500"/>
            <a:chExt cx="4824785" cy="910022"/>
          </a:xfrm>
        </p:grpSpPr>
        <p:sp>
          <p:nvSpPr>
            <p:cNvPr id="26" name="圆角矩形 25"/>
            <p:cNvSpPr/>
            <p:nvPr/>
          </p:nvSpPr>
          <p:spPr>
            <a:xfrm>
              <a:off x="3474391" y="3362500"/>
              <a:ext cx="4824785" cy="910022"/>
            </a:xfrm>
            <a:prstGeom prst="roundRect">
              <a:avLst>
                <a:gd name="adj" fmla="val 9948"/>
              </a:avLst>
            </a:prstGeom>
            <a:solidFill>
              <a:schemeClr val="tx1">
                <a:lumMod val="95000"/>
                <a:lumOff val="5000"/>
                <a:alpha val="39000"/>
              </a:schemeClr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485504" y="3364089"/>
              <a:ext cx="4813672" cy="304929"/>
            </a:xfrm>
            <a:prstGeom prst="roundRect">
              <a:avLst>
                <a:gd name="adj" fmla="val 2301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834781" y="3364089"/>
              <a:ext cx="1782901" cy="338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锐友</a:t>
              </a: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模板素材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57" name="矩形 25"/>
            <p:cNvSpPr>
              <a:spLocks noChangeArrowheads="1"/>
            </p:cNvSpPr>
            <p:nvPr/>
          </p:nvSpPr>
          <p:spPr bwMode="auto">
            <a:xfrm>
              <a:off x="3657743" y="3708057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点击添加文本内容点击添加文本内容点击添加文本内容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758" name="组合 55"/>
            <p:cNvGrpSpPr/>
            <p:nvPr/>
          </p:nvGrpSpPr>
          <p:grpSpPr bwMode="auto">
            <a:xfrm>
              <a:off x="3657743" y="3466210"/>
              <a:ext cx="180250" cy="138741"/>
              <a:chOff x="1140919" y="1552508"/>
              <a:chExt cx="138684" cy="106747"/>
            </a:xfrm>
          </p:grpSpPr>
          <p:sp>
            <p:nvSpPr>
              <p:cNvPr id="31" name="燕尾形 30"/>
              <p:cNvSpPr/>
              <p:nvPr/>
            </p:nvSpPr>
            <p:spPr>
              <a:xfrm>
                <a:off x="1140322" y="1552140"/>
                <a:ext cx="72070" cy="107531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燕尾形 31"/>
              <p:cNvSpPr/>
              <p:nvPr/>
            </p:nvSpPr>
            <p:spPr>
              <a:xfrm>
                <a:off x="1207506" y="1552140"/>
                <a:ext cx="72069" cy="107531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0" y="1779588"/>
            <a:ext cx="9142413" cy="1965325"/>
            <a:chOff x="0" y="1779661"/>
            <a:chExt cx="9142413" cy="1964939"/>
          </a:xfrm>
        </p:grpSpPr>
        <p:sp>
          <p:nvSpPr>
            <p:cNvPr id="7" name="矩形 6"/>
            <p:cNvSpPr/>
            <p:nvPr/>
          </p:nvSpPr>
          <p:spPr bwMode="auto">
            <a:xfrm>
              <a:off x="0" y="1779661"/>
              <a:ext cx="9142413" cy="1964939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87000">
                  <a:srgbClr val="FF0000"/>
                </a:gs>
              </a:gsLst>
              <a:lin ang="162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44"/>
            <p:cNvSpPr>
              <a:spLocks noChangeArrowheads="1"/>
            </p:cNvSpPr>
            <p:nvPr/>
          </p:nvSpPr>
          <p:spPr bwMode="auto">
            <a:xfrm>
              <a:off x="390525" y="2498657"/>
              <a:ext cx="4411663" cy="953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12788" y="2066942"/>
              <a:ext cx="2884487" cy="3698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较好的经营口碑</a:t>
              </a:r>
              <a:endPara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771" name="组合 8"/>
          <p:cNvGrpSpPr/>
          <p:nvPr/>
        </p:nvGrpSpPr>
        <p:grpSpPr bwMode="auto">
          <a:xfrm>
            <a:off x="523875" y="2168525"/>
            <a:ext cx="209550" cy="161925"/>
            <a:chOff x="3607537" y="1105554"/>
            <a:chExt cx="210592" cy="162096"/>
          </a:xfrm>
        </p:grpSpPr>
        <p:sp>
          <p:nvSpPr>
            <p:cNvPr id="10" name="燕尾形 9"/>
            <p:cNvSpPr/>
            <p:nvPr/>
          </p:nvSpPr>
          <p:spPr>
            <a:xfrm>
              <a:off x="3607537" y="1105554"/>
              <a:ext cx="110083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708047" y="1105554"/>
              <a:ext cx="110082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5173663" y="1281113"/>
            <a:ext cx="3635375" cy="2835275"/>
            <a:chOff x="5173580" y="1281199"/>
            <a:chExt cx="3635940" cy="2834933"/>
          </a:xfrm>
        </p:grpSpPr>
        <p:grpSp>
          <p:nvGrpSpPr>
            <p:cNvPr id="32774" name="组合 9"/>
            <p:cNvGrpSpPr/>
            <p:nvPr/>
          </p:nvGrpSpPr>
          <p:grpSpPr bwMode="auto">
            <a:xfrm>
              <a:off x="5173580" y="1281199"/>
              <a:ext cx="3635940" cy="2834933"/>
              <a:chOff x="5436096" y="982324"/>
              <a:chExt cx="3170875" cy="2472323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436096" y="982324"/>
                <a:ext cx="3170875" cy="2472323"/>
              </a:xfrm>
              <a:prstGeom prst="rect">
                <a:avLst/>
              </a:prstGeom>
              <a:solidFill>
                <a:srgbClr val="C00000"/>
              </a:solidFill>
              <a:ln w="63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493722" y="1031828"/>
                <a:ext cx="3063186" cy="23922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2775" name="Picture 2" descr="C:\Documents and Settings\Administrator\桌面\9337298_120431092349_2副本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15" y="2692400"/>
              <a:ext cx="1586795" cy="1388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6" name="Picture 2" descr="C:\Documents and Settings\Administrator\桌面\9337298_120431092349_2副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295" y="1721436"/>
              <a:ext cx="2724748" cy="238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4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252538" y="842963"/>
            <a:ext cx="6389687" cy="739775"/>
            <a:chOff x="1253051" y="843558"/>
            <a:chExt cx="6389523" cy="739827"/>
          </a:xfrm>
        </p:grpSpPr>
        <p:sp>
          <p:nvSpPr>
            <p:cNvPr id="3" name="矩形 2"/>
            <p:cNvSpPr/>
            <p:nvPr/>
          </p:nvSpPr>
          <p:spPr>
            <a:xfrm>
              <a:off x="1253051" y="843558"/>
              <a:ext cx="6389523" cy="7398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1"/>
            <p:cNvSpPr>
              <a:spLocks noChangeArrowheads="1"/>
            </p:cNvSpPr>
            <p:nvPr/>
          </p:nvSpPr>
          <p:spPr bwMode="auto">
            <a:xfrm>
              <a:off x="1737226" y="883248"/>
              <a:ext cx="5752952" cy="646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客户名称：北京**石油化工股份有限公司</a:t>
              </a:r>
              <a:endPara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案例名称：点击添加文本内容点击添加文本内容点击添加文本内容</a:t>
              </a:r>
              <a:endPara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Group 94"/>
          <p:cNvGraphicFramePr>
            <a:graphicFrameLocks noGrp="1"/>
          </p:cNvGraphicFramePr>
          <p:nvPr/>
        </p:nvGraphicFramePr>
        <p:xfrm>
          <a:off x="987425" y="1779588"/>
          <a:ext cx="6654800" cy="2784475"/>
        </p:xfrm>
        <a:graphic>
          <a:graphicData uri="http://schemas.openxmlformats.org/drawingml/2006/table">
            <a:tbl>
              <a:tblPr/>
              <a:tblGrid>
                <a:gridCol w="1798899"/>
                <a:gridCol w="2475778"/>
                <a:gridCol w="2380123"/>
              </a:tblGrid>
              <a:tr h="3388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1400" b="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</a:tr>
              <a:tr h="493491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415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843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415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843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843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756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 bwMode="auto">
          <a:xfrm>
            <a:off x="4851400" y="2779713"/>
            <a:ext cx="3681413" cy="3113087"/>
            <a:chOff x="4661583" y="2779108"/>
            <a:chExt cx="3680862" cy="3113536"/>
          </a:xfrm>
        </p:grpSpPr>
        <p:pic>
          <p:nvPicPr>
            <p:cNvPr id="33860" name="Picture 2" descr="C:\Documents and Settings\Administrator\桌面\iStock_000013187855Large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85873">
              <a:off x="4661583" y="2779108"/>
              <a:ext cx="3680862" cy="311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椭圆 8"/>
            <p:cNvSpPr/>
            <p:nvPr/>
          </p:nvSpPr>
          <p:spPr>
            <a:xfrm>
              <a:off x="4883992" y="3080434"/>
              <a:ext cx="1921408" cy="1919070"/>
            </a:xfrm>
            <a:prstGeom prst="ellipse">
              <a:avLst/>
            </a:prstGeom>
            <a:gradFill flip="none" rotWithShape="1">
              <a:gsLst>
                <a:gs pos="95000">
                  <a:srgbClr val="FF0000"/>
                </a:gs>
                <a:gs pos="5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6045200" y="2540000"/>
            <a:ext cx="2211388" cy="1155700"/>
            <a:chOff x="5854700" y="2540198"/>
            <a:chExt cx="2211712" cy="1155502"/>
          </a:xfrm>
        </p:grpSpPr>
        <p:sp>
          <p:nvSpPr>
            <p:cNvPr id="11" name="任意多边形 10"/>
            <p:cNvSpPr/>
            <p:nvPr/>
          </p:nvSpPr>
          <p:spPr>
            <a:xfrm>
              <a:off x="5854700" y="2616385"/>
              <a:ext cx="2133913" cy="1079315"/>
            </a:xfrm>
            <a:custGeom>
              <a:avLst/>
              <a:gdLst/>
              <a:ahLst/>
              <a:cxnLst/>
              <a:rect l="l" t="t" r="r" b="b"/>
              <a:pathLst>
                <a:path w="2133600" h="1079500">
                  <a:moveTo>
                    <a:pt x="856236" y="0"/>
                  </a:moveTo>
                  <a:lnTo>
                    <a:pt x="2133600" y="0"/>
                  </a:lnTo>
                  <a:lnTo>
                    <a:pt x="2133600" y="647700"/>
                  </a:lnTo>
                  <a:lnTo>
                    <a:pt x="856236" y="647700"/>
                  </a:lnTo>
                  <a:lnTo>
                    <a:pt x="856236" y="615706"/>
                  </a:lnTo>
                  <a:lnTo>
                    <a:pt x="0" y="1079500"/>
                  </a:lnTo>
                  <a:lnTo>
                    <a:pt x="856236" y="21137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"/>
            <p:cNvSpPr/>
            <p:nvPr/>
          </p:nvSpPr>
          <p:spPr>
            <a:xfrm>
              <a:off x="6931183" y="2619559"/>
              <a:ext cx="1089185" cy="363476"/>
            </a:xfrm>
            <a:custGeom>
              <a:avLst/>
              <a:gdLst/>
              <a:ahLst/>
              <a:cxnLst/>
              <a:rect l="l" t="t" r="r" b="b"/>
              <a:pathLst>
                <a:path w="1089025" h="362708">
                  <a:moveTo>
                    <a:pt x="161" y="0"/>
                  </a:moveTo>
                  <a:lnTo>
                    <a:pt x="1089025" y="0"/>
                  </a:lnTo>
                  <a:lnTo>
                    <a:pt x="1089025" y="348773"/>
                  </a:lnTo>
                  <a:cubicBezTo>
                    <a:pt x="1017430" y="358400"/>
                    <a:pt x="941966" y="362708"/>
                    <a:pt x="864096" y="362708"/>
                  </a:cubicBezTo>
                  <a:cubicBezTo>
                    <a:pt x="386869" y="362708"/>
                    <a:pt x="0" y="200915"/>
                    <a:pt x="0" y="1334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566620" y="2540198"/>
              <a:ext cx="1499792" cy="874315"/>
            </a:xfrm>
            <a:prstGeom prst="ellipse">
              <a:avLst/>
            </a:prstGeom>
            <a:gradFill>
              <a:gsLst>
                <a:gs pos="95000">
                  <a:srgbClr val="FF0000"/>
                </a:gs>
                <a:gs pos="95417">
                  <a:srgbClr val="D1B50D">
                    <a:alpha val="58000"/>
                  </a:srgbClr>
                </a:gs>
                <a:gs pos="59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805752" y="2705270"/>
              <a:ext cx="1114588" cy="46188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5918200" y="3449638"/>
            <a:ext cx="2255838" cy="957262"/>
            <a:chOff x="5727700" y="3449445"/>
            <a:chExt cx="2256670" cy="957455"/>
          </a:xfrm>
        </p:grpSpPr>
        <p:sp>
          <p:nvSpPr>
            <p:cNvPr id="33852" name="任意多边形 15"/>
            <p:cNvSpPr/>
            <p:nvPr/>
          </p:nvSpPr>
          <p:spPr bwMode="auto">
            <a:xfrm>
              <a:off x="5727700" y="3449445"/>
              <a:ext cx="2256670" cy="957455"/>
            </a:xfrm>
            <a:custGeom>
              <a:avLst/>
              <a:gdLst>
                <a:gd name="T0" fmla="*/ 983852 w 2255964"/>
                <a:gd name="T1" fmla="*/ 0 h 957495"/>
                <a:gd name="T2" fmla="*/ 2257376 w 2255964"/>
                <a:gd name="T3" fmla="*/ 0 h 957495"/>
                <a:gd name="T4" fmla="*/ 2257376 w 2255964"/>
                <a:gd name="T5" fmla="*/ 817727 h 957495"/>
                <a:gd name="T6" fmla="*/ 983852 w 2255964"/>
                <a:gd name="T7" fmla="*/ 817727 h 957495"/>
                <a:gd name="T8" fmla="*/ 983852 w 2255964"/>
                <a:gd name="T9" fmla="*/ 637889 h 957495"/>
                <a:gd name="T10" fmla="*/ 0 w 2255964"/>
                <a:gd name="T11" fmla="*/ 957415 h 957495"/>
                <a:gd name="T12" fmla="*/ 983852 w 2255964"/>
                <a:gd name="T13" fmla="*/ 223162 h 957495"/>
                <a:gd name="T14" fmla="*/ 983852 w 2255964"/>
                <a:gd name="T15" fmla="*/ 0 h 9574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55964" h="957495">
                  <a:moveTo>
                    <a:pt x="983236" y="0"/>
                  </a:moveTo>
                  <a:lnTo>
                    <a:pt x="2255964" y="0"/>
                  </a:lnTo>
                  <a:lnTo>
                    <a:pt x="2255964" y="817795"/>
                  </a:lnTo>
                  <a:lnTo>
                    <a:pt x="983236" y="817795"/>
                  </a:lnTo>
                  <a:lnTo>
                    <a:pt x="983236" y="637943"/>
                  </a:lnTo>
                  <a:lnTo>
                    <a:pt x="0" y="957495"/>
                  </a:lnTo>
                  <a:lnTo>
                    <a:pt x="983236" y="223180"/>
                  </a:lnTo>
                  <a:lnTo>
                    <a:pt x="983236" y="0"/>
                  </a:lnTo>
                  <a:close/>
                </a:path>
              </a:pathLst>
            </a:custGeom>
            <a:solidFill>
              <a:srgbClr val="1A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7722" y="3574882"/>
              <a:ext cx="1181536" cy="4620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877888" y="839788"/>
            <a:ext cx="754062" cy="754062"/>
            <a:chOff x="688217" y="840232"/>
            <a:chExt cx="753373" cy="753373"/>
          </a:xfrm>
        </p:grpSpPr>
        <p:grpSp>
          <p:nvGrpSpPr>
            <p:cNvPr id="33838" name="组合 6"/>
            <p:cNvGrpSpPr/>
            <p:nvPr/>
          </p:nvGrpSpPr>
          <p:grpSpPr bwMode="auto">
            <a:xfrm>
              <a:off x="688217" y="840232"/>
              <a:ext cx="753373" cy="753373"/>
              <a:chOff x="1753766" y="1918090"/>
              <a:chExt cx="599139" cy="599139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3766" y="1918090"/>
                <a:ext cx="599139" cy="599139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80"/>
              <p:cNvSpPr/>
              <p:nvPr/>
            </p:nvSpPr>
            <p:spPr>
              <a:xfrm>
                <a:off x="1797913" y="1918090"/>
                <a:ext cx="554992" cy="385972"/>
              </a:xfrm>
              <a:custGeom>
                <a:avLst/>
                <a:gdLst/>
                <a:ahLst/>
                <a:cxnLst/>
                <a:rect l="l" t="t" r="r" b="b"/>
                <a:pathLst>
                  <a:path w="554838" h="385857">
                    <a:moveTo>
                      <a:pt x="255268" y="0"/>
                    </a:moveTo>
                    <a:cubicBezTo>
                      <a:pt x="420716" y="0"/>
                      <a:pt x="554838" y="134122"/>
                      <a:pt x="554838" y="299570"/>
                    </a:cubicBezTo>
                    <a:cubicBezTo>
                      <a:pt x="554838" y="327026"/>
                      <a:pt x="551145" y="353618"/>
                      <a:pt x="542980" y="378537"/>
                    </a:cubicBezTo>
                    <a:cubicBezTo>
                      <a:pt x="514243" y="383638"/>
                      <a:pt x="484516" y="385857"/>
                      <a:pt x="454156" y="385857"/>
                    </a:cubicBezTo>
                    <a:cubicBezTo>
                      <a:pt x="251547" y="385857"/>
                      <a:pt x="77173" y="287040"/>
                      <a:pt x="0" y="144717"/>
                    </a:cubicBezTo>
                    <a:cubicBezTo>
                      <a:pt x="51652" y="57735"/>
                      <a:pt x="146718" y="0"/>
                      <a:pt x="255268" y="0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735308" y="873581"/>
              <a:ext cx="686675" cy="686673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3842" name="组合 8"/>
            <p:cNvGrpSpPr/>
            <p:nvPr/>
          </p:nvGrpSpPr>
          <p:grpSpPr bwMode="auto">
            <a:xfrm>
              <a:off x="797861" y="1007368"/>
              <a:ext cx="624122" cy="419100"/>
              <a:chOff x="792480" y="1028700"/>
              <a:chExt cx="624122" cy="419100"/>
            </a:xfrm>
          </p:grpSpPr>
          <p:sp>
            <p:nvSpPr>
              <p:cNvPr id="33843" name="Freeform 12"/>
              <p:cNvSpPr>
                <a:spLocks noEditPoints="1"/>
              </p:cNvSpPr>
              <p:nvPr/>
            </p:nvSpPr>
            <p:spPr bwMode="auto">
              <a:xfrm flipH="1">
                <a:off x="1031799" y="1037105"/>
                <a:ext cx="384803" cy="400904"/>
              </a:xfrm>
              <a:custGeom>
                <a:avLst/>
                <a:gdLst>
                  <a:gd name="T0" fmla="*/ 2147483646 w 199"/>
                  <a:gd name="T1" fmla="*/ 2147483646 h 221"/>
                  <a:gd name="T2" fmla="*/ 2147483646 w 199"/>
                  <a:gd name="T3" fmla="*/ 2147483646 h 221"/>
                  <a:gd name="T4" fmla="*/ 2147483646 w 199"/>
                  <a:gd name="T5" fmla="*/ 2147483646 h 221"/>
                  <a:gd name="T6" fmla="*/ 2147483646 w 199"/>
                  <a:gd name="T7" fmla="*/ 2147483646 h 221"/>
                  <a:gd name="T8" fmla="*/ 2147483646 w 199"/>
                  <a:gd name="T9" fmla="*/ 2147483646 h 221"/>
                  <a:gd name="T10" fmla="*/ 2147483646 w 199"/>
                  <a:gd name="T11" fmla="*/ 2147483646 h 221"/>
                  <a:gd name="T12" fmla="*/ 2147483646 w 199"/>
                  <a:gd name="T13" fmla="*/ 2147483646 h 221"/>
                  <a:gd name="T14" fmla="*/ 0 w 199"/>
                  <a:gd name="T15" fmla="*/ 2147483646 h 221"/>
                  <a:gd name="T16" fmla="*/ 2147483646 w 199"/>
                  <a:gd name="T17" fmla="*/ 0 h 221"/>
                  <a:gd name="T18" fmla="*/ 2147483646 w 199"/>
                  <a:gd name="T19" fmla="*/ 2147483646 h 221"/>
                  <a:gd name="T20" fmla="*/ 2147483646 w 199"/>
                  <a:gd name="T21" fmla="*/ 2147483646 h 221"/>
                  <a:gd name="T22" fmla="*/ 0 w 199"/>
                  <a:gd name="T23" fmla="*/ 2147483646 h 221"/>
                  <a:gd name="T24" fmla="*/ 2147483646 w 199"/>
                  <a:gd name="T25" fmla="*/ 2147483646 h 221"/>
                  <a:gd name="T26" fmla="*/ 2147483646 w 199"/>
                  <a:gd name="T27" fmla="*/ 2147483646 h 221"/>
                  <a:gd name="T28" fmla="*/ 2147483646 w 199"/>
                  <a:gd name="T29" fmla="*/ 2147483646 h 221"/>
                  <a:gd name="T30" fmla="*/ 2147483646 w 199"/>
                  <a:gd name="T31" fmla="*/ 2147483646 h 221"/>
                  <a:gd name="T32" fmla="*/ 2147483646 w 199"/>
                  <a:gd name="T33" fmla="*/ 2147483646 h 22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9" h="221">
                    <a:moveTo>
                      <a:pt x="182" y="152"/>
                    </a:moveTo>
                    <a:cubicBezTo>
                      <a:pt x="198" y="213"/>
                      <a:pt x="198" y="213"/>
                      <a:pt x="198" y="213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199" y="220"/>
                      <a:pt x="198" y="221"/>
                      <a:pt x="195" y="221"/>
                    </a:cubicBezTo>
                    <a:cubicBezTo>
                      <a:pt x="194" y="221"/>
                      <a:pt x="192" y="220"/>
                      <a:pt x="189" y="219"/>
                    </a:cubicBezTo>
                    <a:cubicBezTo>
                      <a:pt x="127" y="195"/>
                      <a:pt x="127" y="195"/>
                      <a:pt x="127" y="195"/>
                    </a:cubicBezTo>
                    <a:cubicBezTo>
                      <a:pt x="182" y="152"/>
                      <a:pt x="182" y="152"/>
                      <a:pt x="182" y="152"/>
                    </a:cubicBezTo>
                    <a:close/>
                    <a:moveTo>
                      <a:pt x="0" y="44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0" y="44"/>
                      <a:pt x="0" y="44"/>
                      <a:pt x="0" y="44"/>
                    </a:cubicBezTo>
                    <a:close/>
                    <a:moveTo>
                      <a:pt x="83" y="34"/>
                    </a:move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83" y="34"/>
                      <a:pt x="83" y="34"/>
                      <a:pt x="83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792273" y="1028099"/>
                <a:ext cx="412373" cy="420304"/>
              </a:xfrm>
              <a:custGeom>
                <a:avLst/>
                <a:gdLst>
                  <a:gd name="connsiteX0" fmla="*/ 60960 w 411480"/>
                  <a:gd name="connsiteY0" fmla="*/ 419100 h 419100"/>
                  <a:gd name="connsiteX1" fmla="*/ 60960 w 411480"/>
                  <a:gd name="connsiteY1" fmla="*/ 419100 h 419100"/>
                  <a:gd name="connsiteX2" fmla="*/ 129540 w 411480"/>
                  <a:gd name="connsiteY2" fmla="*/ 419100 h 419100"/>
                  <a:gd name="connsiteX3" fmla="*/ 411480 w 411480"/>
                  <a:gd name="connsiteY3" fmla="*/ 411480 h 419100"/>
                  <a:gd name="connsiteX4" fmla="*/ 350520 w 411480"/>
                  <a:gd name="connsiteY4" fmla="*/ 7620 h 419100"/>
                  <a:gd name="connsiteX5" fmla="*/ 0 w 411480"/>
                  <a:gd name="connsiteY5" fmla="*/ 0 h 419100"/>
                  <a:gd name="connsiteX6" fmla="*/ 60960 w 411480"/>
                  <a:gd name="connsiteY6" fmla="*/ 419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480" h="419100">
                    <a:moveTo>
                      <a:pt x="60960" y="419100"/>
                    </a:moveTo>
                    <a:lnTo>
                      <a:pt x="60960" y="419100"/>
                    </a:lnTo>
                    <a:lnTo>
                      <a:pt x="129540" y="419100"/>
                    </a:lnTo>
                    <a:lnTo>
                      <a:pt x="411480" y="411480"/>
                    </a:lnTo>
                    <a:lnTo>
                      <a:pt x="350520" y="7620"/>
                    </a:lnTo>
                    <a:lnTo>
                      <a:pt x="0" y="0"/>
                    </a:lnTo>
                    <a:lnTo>
                      <a:pt x="60960" y="419100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836683" y="1131192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846199" y="1200979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858887" y="1254904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62059" y="1335792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881092" y="1386546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TextBox 3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>
            <a:grpSpLocks noChangeAspect="1"/>
          </p:cNvGrpSpPr>
          <p:nvPr/>
        </p:nvGrpSpPr>
        <p:grpSpPr bwMode="auto">
          <a:xfrm>
            <a:off x="933450" y="2312288"/>
            <a:ext cx="7686704" cy="2654355"/>
            <a:chOff x="-70" y="2927"/>
            <a:chExt cx="3727" cy="1287"/>
          </a:xfrm>
          <a:effectLst>
            <a:outerShdw blurRad="114300" dist="63500" dir="5400000" algn="t" rotWithShape="0">
              <a:prstClr val="black">
                <a:alpha val="56000"/>
              </a:prstClr>
            </a:outerShdw>
          </a:effectLst>
        </p:grpSpPr>
        <p:sp>
          <p:nvSpPr>
            <p:cNvPr id="3" name="Freeform 34"/>
            <p:cNvSpPr/>
            <p:nvPr/>
          </p:nvSpPr>
          <p:spPr bwMode="auto">
            <a:xfrm>
              <a:off x="-65" y="2976"/>
              <a:ext cx="3722" cy="1238"/>
            </a:xfrm>
            <a:custGeom>
              <a:avLst/>
              <a:gdLst>
                <a:gd name="T0" fmla="*/ 1094 w 1576"/>
                <a:gd name="T1" fmla="*/ 101 h 524"/>
                <a:gd name="T2" fmla="*/ 1093 w 1576"/>
                <a:gd name="T3" fmla="*/ 192 h 524"/>
                <a:gd name="T4" fmla="*/ 19 w 1576"/>
                <a:gd name="T5" fmla="*/ 436 h 524"/>
                <a:gd name="T6" fmla="*/ 0 w 1576"/>
                <a:gd name="T7" fmla="*/ 524 h 524"/>
                <a:gd name="T8" fmla="*/ 1449 w 1576"/>
                <a:gd name="T9" fmla="*/ 352 h 524"/>
                <a:gd name="T10" fmla="*/ 1576 w 1576"/>
                <a:gd name="T11" fmla="*/ 343 h 524"/>
                <a:gd name="T12" fmla="*/ 1576 w 1576"/>
                <a:gd name="T13" fmla="*/ 105 h 524"/>
                <a:gd name="T14" fmla="*/ 1406 w 1576"/>
                <a:gd name="T15" fmla="*/ 0 h 524"/>
                <a:gd name="T16" fmla="*/ 1094 w 1576"/>
                <a:gd name="T17" fmla="*/ 101 h 524"/>
                <a:gd name="T18" fmla="*/ 1093 w 1576"/>
                <a:gd name="T19" fmla="*/ 185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6" h="524">
                  <a:moveTo>
                    <a:pt x="1094" y="101"/>
                  </a:moveTo>
                  <a:cubicBezTo>
                    <a:pt x="1093" y="192"/>
                    <a:pt x="1093" y="192"/>
                    <a:pt x="1093" y="192"/>
                  </a:cubicBezTo>
                  <a:cubicBezTo>
                    <a:pt x="893" y="293"/>
                    <a:pt x="538" y="380"/>
                    <a:pt x="19" y="436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24"/>
                    <a:pt x="1157" y="481"/>
                    <a:pt x="1449" y="352"/>
                  </a:cubicBezTo>
                  <a:cubicBezTo>
                    <a:pt x="1576" y="343"/>
                    <a:pt x="1576" y="343"/>
                    <a:pt x="1576" y="343"/>
                  </a:cubicBezTo>
                  <a:cubicBezTo>
                    <a:pt x="1576" y="105"/>
                    <a:pt x="1576" y="105"/>
                    <a:pt x="1576" y="105"/>
                  </a:cubicBezTo>
                  <a:cubicBezTo>
                    <a:pt x="1406" y="0"/>
                    <a:pt x="1406" y="0"/>
                    <a:pt x="1406" y="0"/>
                  </a:cubicBezTo>
                  <a:cubicBezTo>
                    <a:pt x="1094" y="101"/>
                    <a:pt x="1094" y="101"/>
                    <a:pt x="1094" y="101"/>
                  </a:cubicBezTo>
                  <a:cubicBezTo>
                    <a:pt x="1093" y="185"/>
                    <a:pt x="1093" y="185"/>
                    <a:pt x="1093" y="185"/>
                  </a:cubicBezTo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72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35"/>
            <p:cNvSpPr/>
            <p:nvPr/>
          </p:nvSpPr>
          <p:spPr bwMode="auto">
            <a:xfrm>
              <a:off x="2514" y="3203"/>
              <a:ext cx="288" cy="220"/>
            </a:xfrm>
            <a:custGeom>
              <a:avLst/>
              <a:gdLst>
                <a:gd name="T0" fmla="*/ 0 w 122"/>
                <a:gd name="T1" fmla="*/ 3 h 93"/>
                <a:gd name="T2" fmla="*/ 122 w 122"/>
                <a:gd name="T3" fmla="*/ 0 h 93"/>
                <a:gd name="T4" fmla="*/ 0 w 122"/>
                <a:gd name="T5" fmla="*/ 93 h 93"/>
                <a:gd name="T6" fmla="*/ 0 w 122"/>
                <a:gd name="T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93">
                  <a:moveTo>
                    <a:pt x="0" y="3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02" y="41"/>
                    <a:pt x="0" y="93"/>
                  </a:cubicBezTo>
                  <a:lnTo>
                    <a:pt x="0" y="3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88000">
                  <a:schemeClr val="bg1">
                    <a:lumMod val="75000"/>
                  </a:schemeClr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" name="Freeform 36"/>
            <p:cNvSpPr/>
            <p:nvPr/>
          </p:nvSpPr>
          <p:spPr bwMode="auto">
            <a:xfrm>
              <a:off x="3357" y="3215"/>
              <a:ext cx="296" cy="586"/>
            </a:xfrm>
            <a:custGeom>
              <a:avLst/>
              <a:gdLst>
                <a:gd name="T0" fmla="*/ 19 w 300"/>
                <a:gd name="T1" fmla="*/ 0 h 585"/>
                <a:gd name="T2" fmla="*/ 300 w 300"/>
                <a:gd name="T3" fmla="*/ 2 h 585"/>
                <a:gd name="T4" fmla="*/ 300 w 300"/>
                <a:gd name="T5" fmla="*/ 564 h 585"/>
                <a:gd name="T6" fmla="*/ 0 w 300"/>
                <a:gd name="T7" fmla="*/ 585 h 585"/>
                <a:gd name="T8" fmla="*/ 19 w 300"/>
                <a:gd name="T9" fmla="*/ 0 h 585"/>
                <a:gd name="connsiteX0" fmla="*/ 633 w 10044"/>
                <a:gd name="connsiteY0" fmla="*/ 0 h 10000"/>
                <a:gd name="connsiteX1" fmla="*/ 10000 w 10044"/>
                <a:gd name="connsiteY1" fmla="*/ 34 h 10000"/>
                <a:gd name="connsiteX2" fmla="*/ 10044 w 10044"/>
                <a:gd name="connsiteY2" fmla="*/ 9686 h 10000"/>
                <a:gd name="connsiteX3" fmla="*/ 0 w 10044"/>
                <a:gd name="connsiteY3" fmla="*/ 10000 h 10000"/>
                <a:gd name="connsiteX4" fmla="*/ 633 w 10044"/>
                <a:gd name="connsiteY4" fmla="*/ 0 h 10000"/>
                <a:gd name="connsiteX0-1" fmla="*/ 500 w 9911"/>
                <a:gd name="connsiteY0-2" fmla="*/ 0 h 9977"/>
                <a:gd name="connsiteX1-3" fmla="*/ 9867 w 9911"/>
                <a:gd name="connsiteY1-4" fmla="*/ 34 h 9977"/>
                <a:gd name="connsiteX2-5" fmla="*/ 9911 w 9911"/>
                <a:gd name="connsiteY2-6" fmla="*/ 9686 h 9977"/>
                <a:gd name="connsiteX3-7" fmla="*/ 0 w 9911"/>
                <a:gd name="connsiteY3-8" fmla="*/ 9977 h 9977"/>
                <a:gd name="connsiteX4-9" fmla="*/ 500 w 9911"/>
                <a:gd name="connsiteY4-10" fmla="*/ 0 h 9977"/>
                <a:gd name="connsiteX0-11" fmla="*/ 459 w 9955"/>
                <a:gd name="connsiteY0-12" fmla="*/ 0 h 10023"/>
                <a:gd name="connsiteX1-13" fmla="*/ 9911 w 9955"/>
                <a:gd name="connsiteY1-14" fmla="*/ 34 h 10023"/>
                <a:gd name="connsiteX2-15" fmla="*/ 9955 w 9955"/>
                <a:gd name="connsiteY2-16" fmla="*/ 9708 h 10023"/>
                <a:gd name="connsiteX3-17" fmla="*/ 0 w 9955"/>
                <a:gd name="connsiteY3-18" fmla="*/ 10023 h 10023"/>
                <a:gd name="connsiteX4-19" fmla="*/ 459 w 9955"/>
                <a:gd name="connsiteY4-20" fmla="*/ 0 h 10023"/>
                <a:gd name="connsiteX0-21" fmla="*/ 461 w 10000"/>
                <a:gd name="connsiteY0-22" fmla="*/ 0 h 10023"/>
                <a:gd name="connsiteX1-23" fmla="*/ 9956 w 10000"/>
                <a:gd name="connsiteY1-24" fmla="*/ 34 h 10023"/>
                <a:gd name="connsiteX2-25" fmla="*/ 10000 w 10000"/>
                <a:gd name="connsiteY2-26" fmla="*/ 9686 h 10023"/>
                <a:gd name="connsiteX3-27" fmla="*/ 0 w 10000"/>
                <a:gd name="connsiteY3-28" fmla="*/ 10023 h 10023"/>
                <a:gd name="connsiteX4-29" fmla="*/ 461 w 10000"/>
                <a:gd name="connsiteY4-30" fmla="*/ 0 h 100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23">
                  <a:moveTo>
                    <a:pt x="461" y="0"/>
                  </a:moveTo>
                  <a:lnTo>
                    <a:pt x="9956" y="34"/>
                  </a:lnTo>
                  <a:cubicBezTo>
                    <a:pt x="9971" y="3251"/>
                    <a:pt x="9985" y="6469"/>
                    <a:pt x="10000" y="9686"/>
                  </a:cubicBezTo>
                  <a:lnTo>
                    <a:pt x="0" y="10023"/>
                  </a:lnTo>
                  <a:cubicBezTo>
                    <a:pt x="169" y="6697"/>
                    <a:pt x="292" y="3326"/>
                    <a:pt x="4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88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Freeform 37"/>
            <p:cNvSpPr/>
            <p:nvPr/>
          </p:nvSpPr>
          <p:spPr bwMode="auto">
            <a:xfrm>
              <a:off x="-70" y="2969"/>
              <a:ext cx="3722" cy="1238"/>
            </a:xfrm>
            <a:custGeom>
              <a:avLst/>
              <a:gdLst>
                <a:gd name="T0" fmla="*/ 19 w 1576"/>
                <a:gd name="T1" fmla="*/ 436 h 524"/>
                <a:gd name="T2" fmla="*/ 1216 w 1576"/>
                <a:gd name="T3" fmla="*/ 99 h 524"/>
                <a:gd name="T4" fmla="*/ 1094 w 1576"/>
                <a:gd name="T5" fmla="*/ 101 h 524"/>
                <a:gd name="T6" fmla="*/ 1406 w 1576"/>
                <a:gd name="T7" fmla="*/ 0 h 524"/>
                <a:gd name="T8" fmla="*/ 1576 w 1576"/>
                <a:gd name="T9" fmla="*/ 105 h 524"/>
                <a:gd name="T10" fmla="*/ 1457 w 1576"/>
                <a:gd name="T11" fmla="*/ 104 h 524"/>
                <a:gd name="T12" fmla="*/ 0 w 1576"/>
                <a:gd name="T13" fmla="*/ 524 h 524"/>
                <a:gd name="T14" fmla="*/ 19 w 1576"/>
                <a:gd name="T15" fmla="*/ 436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524">
                  <a:moveTo>
                    <a:pt x="19" y="436"/>
                  </a:moveTo>
                  <a:cubicBezTo>
                    <a:pt x="19" y="436"/>
                    <a:pt x="1005" y="342"/>
                    <a:pt x="1216" y="99"/>
                  </a:cubicBezTo>
                  <a:cubicBezTo>
                    <a:pt x="1216" y="99"/>
                    <a:pt x="1104" y="103"/>
                    <a:pt x="1094" y="101"/>
                  </a:cubicBezTo>
                  <a:cubicBezTo>
                    <a:pt x="1406" y="0"/>
                    <a:pt x="1406" y="0"/>
                    <a:pt x="1406" y="0"/>
                  </a:cubicBezTo>
                  <a:cubicBezTo>
                    <a:pt x="1576" y="105"/>
                    <a:pt x="1576" y="105"/>
                    <a:pt x="1576" y="105"/>
                  </a:cubicBezTo>
                  <a:cubicBezTo>
                    <a:pt x="1457" y="104"/>
                    <a:pt x="1457" y="104"/>
                    <a:pt x="1457" y="104"/>
                  </a:cubicBezTo>
                  <a:cubicBezTo>
                    <a:pt x="1322" y="284"/>
                    <a:pt x="656" y="482"/>
                    <a:pt x="0" y="524"/>
                  </a:cubicBezTo>
                  <a:lnTo>
                    <a:pt x="19" y="43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88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Line 39"/>
            <p:cNvSpPr>
              <a:spLocks noChangeShapeType="1"/>
            </p:cNvSpPr>
            <p:nvPr/>
          </p:nvSpPr>
          <p:spPr bwMode="auto">
            <a:xfrm>
              <a:off x="3329" y="2927"/>
              <a:ext cx="0" cy="0"/>
            </a:xfrm>
            <a:prstGeom prst="line">
              <a:avLst/>
            </a:prstGeom>
            <a:noFill/>
            <a:ln w="1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1635125" y="2705100"/>
            <a:ext cx="1817688" cy="1963738"/>
            <a:chOff x="2534689" y="2747741"/>
            <a:chExt cx="1818143" cy="1964553"/>
          </a:xfrm>
        </p:grpSpPr>
        <p:grpSp>
          <p:nvGrpSpPr>
            <p:cNvPr id="34838" name="Group 54"/>
            <p:cNvGrpSpPr>
              <a:grpSpLocks noChangeAspect="1"/>
            </p:cNvGrpSpPr>
            <p:nvPr/>
          </p:nvGrpSpPr>
          <p:grpSpPr bwMode="auto">
            <a:xfrm>
              <a:off x="2534689" y="3843981"/>
              <a:ext cx="684500" cy="843260"/>
              <a:chOff x="1891" y="944"/>
              <a:chExt cx="1979" cy="2438"/>
            </a:xfrm>
          </p:grpSpPr>
          <p:sp>
            <p:nvSpPr>
              <p:cNvPr id="13" name="Freeform 55"/>
              <p:cNvSpPr/>
              <p:nvPr/>
            </p:nvSpPr>
            <p:spPr bwMode="auto">
              <a:xfrm>
                <a:off x="1891" y="944"/>
                <a:ext cx="1979" cy="2438"/>
              </a:xfrm>
              <a:custGeom>
                <a:avLst/>
                <a:gdLst>
                  <a:gd name="T0" fmla="*/ 726 w 838"/>
                  <a:gd name="T1" fmla="*/ 759 h 1032"/>
                  <a:gd name="T2" fmla="*/ 731 w 838"/>
                  <a:gd name="T3" fmla="*/ 859 h 1032"/>
                  <a:gd name="T4" fmla="*/ 684 w 838"/>
                  <a:gd name="T5" fmla="*/ 864 h 1032"/>
                  <a:gd name="T6" fmla="*/ 719 w 838"/>
                  <a:gd name="T7" fmla="*/ 889 h 1032"/>
                  <a:gd name="T8" fmla="*/ 725 w 838"/>
                  <a:gd name="T9" fmla="*/ 907 h 1032"/>
                  <a:gd name="T10" fmla="*/ 665 w 838"/>
                  <a:gd name="T11" fmla="*/ 937 h 1032"/>
                  <a:gd name="T12" fmla="*/ 723 w 838"/>
                  <a:gd name="T13" fmla="*/ 958 h 1032"/>
                  <a:gd name="T14" fmla="*/ 786 w 838"/>
                  <a:gd name="T15" fmla="*/ 938 h 1032"/>
                  <a:gd name="T16" fmla="*/ 819 w 838"/>
                  <a:gd name="T17" fmla="*/ 913 h 1032"/>
                  <a:gd name="T18" fmla="*/ 827 w 838"/>
                  <a:gd name="T19" fmla="*/ 891 h 1032"/>
                  <a:gd name="T20" fmla="*/ 833 w 838"/>
                  <a:gd name="T21" fmla="*/ 869 h 1032"/>
                  <a:gd name="T22" fmla="*/ 829 w 838"/>
                  <a:gd name="T23" fmla="*/ 768 h 1032"/>
                  <a:gd name="T24" fmla="*/ 823 w 838"/>
                  <a:gd name="T25" fmla="*/ 510 h 1032"/>
                  <a:gd name="T26" fmla="*/ 824 w 838"/>
                  <a:gd name="T27" fmla="*/ 377 h 1032"/>
                  <a:gd name="T28" fmla="*/ 815 w 838"/>
                  <a:gd name="T29" fmla="*/ 200 h 1032"/>
                  <a:gd name="T30" fmla="*/ 777 w 838"/>
                  <a:gd name="T31" fmla="*/ 129 h 1032"/>
                  <a:gd name="T32" fmla="*/ 762 w 838"/>
                  <a:gd name="T33" fmla="*/ 93 h 1032"/>
                  <a:gd name="T34" fmla="*/ 756 w 838"/>
                  <a:gd name="T35" fmla="*/ 21 h 1032"/>
                  <a:gd name="T36" fmla="*/ 718 w 838"/>
                  <a:gd name="T37" fmla="*/ 0 h 1032"/>
                  <a:gd name="T38" fmla="*/ 655 w 838"/>
                  <a:gd name="T39" fmla="*/ 23 h 1032"/>
                  <a:gd name="T40" fmla="*/ 660 w 838"/>
                  <a:gd name="T41" fmla="*/ 47 h 1032"/>
                  <a:gd name="T42" fmla="*/ 651 w 838"/>
                  <a:gd name="T43" fmla="*/ 94 h 1032"/>
                  <a:gd name="T44" fmla="*/ 664 w 838"/>
                  <a:gd name="T45" fmla="*/ 106 h 1032"/>
                  <a:gd name="T46" fmla="*/ 673 w 838"/>
                  <a:gd name="T47" fmla="*/ 132 h 1032"/>
                  <a:gd name="T48" fmla="*/ 694 w 838"/>
                  <a:gd name="T49" fmla="*/ 151 h 1032"/>
                  <a:gd name="T50" fmla="*/ 672 w 838"/>
                  <a:gd name="T51" fmla="*/ 210 h 1032"/>
                  <a:gd name="T52" fmla="*/ 635 w 838"/>
                  <a:gd name="T53" fmla="*/ 267 h 1032"/>
                  <a:gd name="T54" fmla="*/ 565 w 838"/>
                  <a:gd name="T55" fmla="*/ 297 h 1032"/>
                  <a:gd name="T56" fmla="*/ 515 w 838"/>
                  <a:gd name="T57" fmla="*/ 310 h 1032"/>
                  <a:gd name="T58" fmla="*/ 454 w 838"/>
                  <a:gd name="T59" fmla="*/ 330 h 1032"/>
                  <a:gd name="T60" fmla="*/ 357 w 838"/>
                  <a:gd name="T61" fmla="*/ 321 h 1032"/>
                  <a:gd name="T62" fmla="*/ 325 w 838"/>
                  <a:gd name="T63" fmla="*/ 263 h 1032"/>
                  <a:gd name="T64" fmla="*/ 276 w 838"/>
                  <a:gd name="T65" fmla="*/ 202 h 1032"/>
                  <a:gd name="T66" fmla="*/ 263 w 838"/>
                  <a:gd name="T67" fmla="*/ 143 h 1032"/>
                  <a:gd name="T68" fmla="*/ 296 w 838"/>
                  <a:gd name="T69" fmla="*/ 125 h 1032"/>
                  <a:gd name="T70" fmla="*/ 296 w 838"/>
                  <a:gd name="T71" fmla="*/ 99 h 1032"/>
                  <a:gd name="T72" fmla="*/ 298 w 838"/>
                  <a:gd name="T73" fmla="*/ 78 h 1032"/>
                  <a:gd name="T74" fmla="*/ 294 w 838"/>
                  <a:gd name="T75" fmla="*/ 47 h 1032"/>
                  <a:gd name="T76" fmla="*/ 252 w 838"/>
                  <a:gd name="T77" fmla="*/ 12 h 1032"/>
                  <a:gd name="T78" fmla="*/ 197 w 838"/>
                  <a:gd name="T79" fmla="*/ 25 h 1032"/>
                  <a:gd name="T80" fmla="*/ 192 w 838"/>
                  <a:gd name="T81" fmla="*/ 129 h 1032"/>
                  <a:gd name="T82" fmla="*/ 111 w 838"/>
                  <a:gd name="T83" fmla="*/ 175 h 1032"/>
                  <a:gd name="T84" fmla="*/ 82 w 838"/>
                  <a:gd name="T85" fmla="*/ 391 h 1032"/>
                  <a:gd name="T86" fmla="*/ 109 w 838"/>
                  <a:gd name="T87" fmla="*/ 551 h 1032"/>
                  <a:gd name="T88" fmla="*/ 78 w 838"/>
                  <a:gd name="T89" fmla="*/ 598 h 1032"/>
                  <a:gd name="T90" fmla="*/ 4 w 838"/>
                  <a:gd name="T91" fmla="*/ 685 h 1032"/>
                  <a:gd name="T92" fmla="*/ 134 w 838"/>
                  <a:gd name="T93" fmla="*/ 801 h 1032"/>
                  <a:gd name="T94" fmla="*/ 139 w 838"/>
                  <a:gd name="T95" fmla="*/ 986 h 1032"/>
                  <a:gd name="T96" fmla="*/ 172 w 838"/>
                  <a:gd name="T97" fmla="*/ 1011 h 1032"/>
                  <a:gd name="T98" fmla="*/ 286 w 838"/>
                  <a:gd name="T99" fmla="*/ 1018 h 1032"/>
                  <a:gd name="T100" fmla="*/ 257 w 838"/>
                  <a:gd name="T101" fmla="*/ 986 h 1032"/>
                  <a:gd name="T102" fmla="*/ 269 w 838"/>
                  <a:gd name="T103" fmla="*/ 961 h 1032"/>
                  <a:gd name="T104" fmla="*/ 311 w 838"/>
                  <a:gd name="T105" fmla="*/ 971 h 1032"/>
                  <a:gd name="T106" fmla="*/ 390 w 838"/>
                  <a:gd name="T107" fmla="*/ 945 h 1032"/>
                  <a:gd name="T108" fmla="*/ 313 w 838"/>
                  <a:gd name="T109" fmla="*/ 927 h 1032"/>
                  <a:gd name="T110" fmla="*/ 296 w 838"/>
                  <a:gd name="T111" fmla="*/ 889 h 1032"/>
                  <a:gd name="T112" fmla="*/ 315 w 838"/>
                  <a:gd name="T113" fmla="*/ 565 h 1032"/>
                  <a:gd name="T114" fmla="*/ 317 w 838"/>
                  <a:gd name="T115" fmla="*/ 372 h 1032"/>
                  <a:gd name="T116" fmla="*/ 466 w 838"/>
                  <a:gd name="T117" fmla="*/ 390 h 1032"/>
                  <a:gd name="T118" fmla="*/ 505 w 838"/>
                  <a:gd name="T119" fmla="*/ 377 h 1032"/>
                  <a:gd name="T120" fmla="*/ 542 w 838"/>
                  <a:gd name="T121" fmla="*/ 351 h 1032"/>
                  <a:gd name="T122" fmla="*/ 670 w 838"/>
                  <a:gd name="T123" fmla="*/ 499 h 1032"/>
                  <a:gd name="T124" fmla="*/ 701 w 838"/>
                  <a:gd name="T125" fmla="*/ 61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8" h="1032">
                    <a:moveTo>
                      <a:pt x="718" y="683"/>
                    </a:moveTo>
                    <a:cubicBezTo>
                      <a:pt x="718" y="683"/>
                      <a:pt x="719" y="697"/>
                      <a:pt x="719" y="702"/>
                    </a:cubicBezTo>
                    <a:cubicBezTo>
                      <a:pt x="720" y="706"/>
                      <a:pt x="726" y="751"/>
                      <a:pt x="726" y="759"/>
                    </a:cubicBezTo>
                    <a:cubicBezTo>
                      <a:pt x="726" y="768"/>
                      <a:pt x="738" y="833"/>
                      <a:pt x="738" y="838"/>
                    </a:cubicBezTo>
                    <a:cubicBezTo>
                      <a:pt x="738" y="844"/>
                      <a:pt x="738" y="853"/>
                      <a:pt x="737" y="855"/>
                    </a:cubicBezTo>
                    <a:cubicBezTo>
                      <a:pt x="735" y="857"/>
                      <a:pt x="733" y="858"/>
                      <a:pt x="731" y="859"/>
                    </a:cubicBezTo>
                    <a:cubicBezTo>
                      <a:pt x="729" y="860"/>
                      <a:pt x="720" y="860"/>
                      <a:pt x="718" y="860"/>
                    </a:cubicBezTo>
                    <a:cubicBezTo>
                      <a:pt x="716" y="860"/>
                      <a:pt x="706" y="860"/>
                      <a:pt x="702" y="860"/>
                    </a:cubicBezTo>
                    <a:cubicBezTo>
                      <a:pt x="699" y="860"/>
                      <a:pt x="686" y="863"/>
                      <a:pt x="684" y="864"/>
                    </a:cubicBezTo>
                    <a:cubicBezTo>
                      <a:pt x="681" y="866"/>
                      <a:pt x="682" y="869"/>
                      <a:pt x="682" y="871"/>
                    </a:cubicBezTo>
                    <a:cubicBezTo>
                      <a:pt x="684" y="875"/>
                      <a:pt x="687" y="877"/>
                      <a:pt x="692" y="880"/>
                    </a:cubicBezTo>
                    <a:cubicBezTo>
                      <a:pt x="697" y="884"/>
                      <a:pt x="707" y="889"/>
                      <a:pt x="719" y="889"/>
                    </a:cubicBezTo>
                    <a:cubicBezTo>
                      <a:pt x="730" y="889"/>
                      <a:pt x="735" y="889"/>
                      <a:pt x="738" y="890"/>
                    </a:cubicBezTo>
                    <a:cubicBezTo>
                      <a:pt x="741" y="891"/>
                      <a:pt x="735" y="898"/>
                      <a:pt x="735" y="898"/>
                    </a:cubicBezTo>
                    <a:cubicBezTo>
                      <a:pt x="735" y="898"/>
                      <a:pt x="728" y="904"/>
                      <a:pt x="725" y="907"/>
                    </a:cubicBezTo>
                    <a:cubicBezTo>
                      <a:pt x="722" y="910"/>
                      <a:pt x="711" y="918"/>
                      <a:pt x="706" y="919"/>
                    </a:cubicBezTo>
                    <a:cubicBezTo>
                      <a:pt x="701" y="921"/>
                      <a:pt x="684" y="923"/>
                      <a:pt x="677" y="926"/>
                    </a:cubicBezTo>
                    <a:cubicBezTo>
                      <a:pt x="670" y="928"/>
                      <a:pt x="665" y="934"/>
                      <a:pt x="665" y="937"/>
                    </a:cubicBezTo>
                    <a:cubicBezTo>
                      <a:pt x="664" y="940"/>
                      <a:pt x="664" y="946"/>
                      <a:pt x="666" y="948"/>
                    </a:cubicBezTo>
                    <a:cubicBezTo>
                      <a:pt x="671" y="952"/>
                      <a:pt x="679" y="955"/>
                      <a:pt x="682" y="955"/>
                    </a:cubicBezTo>
                    <a:cubicBezTo>
                      <a:pt x="687" y="956"/>
                      <a:pt x="716" y="958"/>
                      <a:pt x="723" y="958"/>
                    </a:cubicBezTo>
                    <a:cubicBezTo>
                      <a:pt x="730" y="958"/>
                      <a:pt x="760" y="952"/>
                      <a:pt x="766" y="950"/>
                    </a:cubicBezTo>
                    <a:cubicBezTo>
                      <a:pt x="772" y="948"/>
                      <a:pt x="782" y="935"/>
                      <a:pt x="785" y="934"/>
                    </a:cubicBezTo>
                    <a:cubicBezTo>
                      <a:pt x="788" y="933"/>
                      <a:pt x="786" y="938"/>
                      <a:pt x="786" y="938"/>
                    </a:cubicBezTo>
                    <a:cubicBezTo>
                      <a:pt x="786" y="938"/>
                      <a:pt x="789" y="940"/>
                      <a:pt x="791" y="940"/>
                    </a:cubicBezTo>
                    <a:cubicBezTo>
                      <a:pt x="794" y="940"/>
                      <a:pt x="817" y="933"/>
                      <a:pt x="818" y="929"/>
                    </a:cubicBezTo>
                    <a:cubicBezTo>
                      <a:pt x="818" y="926"/>
                      <a:pt x="818" y="918"/>
                      <a:pt x="819" y="913"/>
                    </a:cubicBezTo>
                    <a:cubicBezTo>
                      <a:pt x="819" y="912"/>
                      <a:pt x="819" y="913"/>
                      <a:pt x="820" y="910"/>
                    </a:cubicBezTo>
                    <a:cubicBezTo>
                      <a:pt x="820" y="907"/>
                      <a:pt x="820" y="895"/>
                      <a:pt x="820" y="892"/>
                    </a:cubicBezTo>
                    <a:cubicBezTo>
                      <a:pt x="820" y="891"/>
                      <a:pt x="825" y="891"/>
                      <a:pt x="827" y="891"/>
                    </a:cubicBezTo>
                    <a:cubicBezTo>
                      <a:pt x="829" y="891"/>
                      <a:pt x="831" y="891"/>
                      <a:pt x="835" y="888"/>
                    </a:cubicBezTo>
                    <a:cubicBezTo>
                      <a:pt x="838" y="885"/>
                      <a:pt x="837" y="880"/>
                      <a:pt x="837" y="878"/>
                    </a:cubicBezTo>
                    <a:cubicBezTo>
                      <a:pt x="837" y="876"/>
                      <a:pt x="833" y="869"/>
                      <a:pt x="833" y="869"/>
                    </a:cubicBezTo>
                    <a:cubicBezTo>
                      <a:pt x="833" y="869"/>
                      <a:pt x="833" y="865"/>
                      <a:pt x="835" y="863"/>
                    </a:cubicBezTo>
                    <a:cubicBezTo>
                      <a:pt x="837" y="861"/>
                      <a:pt x="837" y="854"/>
                      <a:pt x="837" y="850"/>
                    </a:cubicBezTo>
                    <a:cubicBezTo>
                      <a:pt x="837" y="845"/>
                      <a:pt x="831" y="775"/>
                      <a:pt x="829" y="768"/>
                    </a:cubicBezTo>
                    <a:cubicBezTo>
                      <a:pt x="827" y="760"/>
                      <a:pt x="820" y="706"/>
                      <a:pt x="818" y="700"/>
                    </a:cubicBezTo>
                    <a:cubicBezTo>
                      <a:pt x="816" y="695"/>
                      <a:pt x="814" y="617"/>
                      <a:pt x="814" y="609"/>
                    </a:cubicBezTo>
                    <a:cubicBezTo>
                      <a:pt x="814" y="600"/>
                      <a:pt x="823" y="518"/>
                      <a:pt x="823" y="510"/>
                    </a:cubicBezTo>
                    <a:cubicBezTo>
                      <a:pt x="823" y="503"/>
                      <a:pt x="828" y="500"/>
                      <a:pt x="831" y="497"/>
                    </a:cubicBezTo>
                    <a:cubicBezTo>
                      <a:pt x="834" y="494"/>
                      <a:pt x="832" y="450"/>
                      <a:pt x="832" y="440"/>
                    </a:cubicBezTo>
                    <a:cubicBezTo>
                      <a:pt x="832" y="430"/>
                      <a:pt x="825" y="382"/>
                      <a:pt x="824" y="377"/>
                    </a:cubicBezTo>
                    <a:cubicBezTo>
                      <a:pt x="823" y="372"/>
                      <a:pt x="820" y="345"/>
                      <a:pt x="819" y="330"/>
                    </a:cubicBezTo>
                    <a:cubicBezTo>
                      <a:pt x="818" y="315"/>
                      <a:pt x="817" y="280"/>
                      <a:pt x="816" y="273"/>
                    </a:cubicBezTo>
                    <a:cubicBezTo>
                      <a:pt x="816" y="267"/>
                      <a:pt x="815" y="203"/>
                      <a:pt x="815" y="200"/>
                    </a:cubicBezTo>
                    <a:cubicBezTo>
                      <a:pt x="815" y="196"/>
                      <a:pt x="808" y="169"/>
                      <a:pt x="804" y="162"/>
                    </a:cubicBezTo>
                    <a:cubicBezTo>
                      <a:pt x="800" y="155"/>
                      <a:pt x="794" y="149"/>
                      <a:pt x="789" y="144"/>
                    </a:cubicBezTo>
                    <a:cubicBezTo>
                      <a:pt x="785" y="138"/>
                      <a:pt x="780" y="132"/>
                      <a:pt x="777" y="129"/>
                    </a:cubicBezTo>
                    <a:cubicBezTo>
                      <a:pt x="774" y="125"/>
                      <a:pt x="763" y="117"/>
                      <a:pt x="760" y="113"/>
                    </a:cubicBezTo>
                    <a:cubicBezTo>
                      <a:pt x="756" y="109"/>
                      <a:pt x="760" y="107"/>
                      <a:pt x="760" y="104"/>
                    </a:cubicBezTo>
                    <a:cubicBezTo>
                      <a:pt x="760" y="100"/>
                      <a:pt x="762" y="97"/>
                      <a:pt x="762" y="93"/>
                    </a:cubicBezTo>
                    <a:cubicBezTo>
                      <a:pt x="763" y="88"/>
                      <a:pt x="767" y="81"/>
                      <a:pt x="768" y="74"/>
                    </a:cubicBezTo>
                    <a:cubicBezTo>
                      <a:pt x="769" y="68"/>
                      <a:pt x="765" y="47"/>
                      <a:pt x="764" y="40"/>
                    </a:cubicBezTo>
                    <a:cubicBezTo>
                      <a:pt x="763" y="33"/>
                      <a:pt x="757" y="25"/>
                      <a:pt x="756" y="21"/>
                    </a:cubicBezTo>
                    <a:cubicBezTo>
                      <a:pt x="755" y="17"/>
                      <a:pt x="750" y="14"/>
                      <a:pt x="747" y="10"/>
                    </a:cubicBezTo>
                    <a:cubicBezTo>
                      <a:pt x="743" y="7"/>
                      <a:pt x="736" y="5"/>
                      <a:pt x="734" y="3"/>
                    </a:cubicBezTo>
                    <a:cubicBezTo>
                      <a:pt x="732" y="2"/>
                      <a:pt x="721" y="0"/>
                      <a:pt x="718" y="0"/>
                    </a:cubicBezTo>
                    <a:cubicBezTo>
                      <a:pt x="714" y="0"/>
                      <a:pt x="709" y="0"/>
                      <a:pt x="706" y="0"/>
                    </a:cubicBezTo>
                    <a:cubicBezTo>
                      <a:pt x="701" y="0"/>
                      <a:pt x="682" y="7"/>
                      <a:pt x="675" y="10"/>
                    </a:cubicBezTo>
                    <a:cubicBezTo>
                      <a:pt x="669" y="14"/>
                      <a:pt x="658" y="20"/>
                      <a:pt x="655" y="23"/>
                    </a:cubicBezTo>
                    <a:cubicBezTo>
                      <a:pt x="651" y="26"/>
                      <a:pt x="651" y="30"/>
                      <a:pt x="651" y="34"/>
                    </a:cubicBezTo>
                    <a:cubicBezTo>
                      <a:pt x="651" y="38"/>
                      <a:pt x="657" y="40"/>
                      <a:pt x="659" y="41"/>
                    </a:cubicBezTo>
                    <a:cubicBezTo>
                      <a:pt x="661" y="42"/>
                      <a:pt x="660" y="44"/>
                      <a:pt x="660" y="47"/>
                    </a:cubicBezTo>
                    <a:cubicBezTo>
                      <a:pt x="660" y="49"/>
                      <a:pt x="659" y="58"/>
                      <a:pt x="657" y="62"/>
                    </a:cubicBezTo>
                    <a:cubicBezTo>
                      <a:pt x="656" y="66"/>
                      <a:pt x="655" y="72"/>
                      <a:pt x="653" y="79"/>
                    </a:cubicBezTo>
                    <a:cubicBezTo>
                      <a:pt x="651" y="84"/>
                      <a:pt x="651" y="91"/>
                      <a:pt x="651" y="94"/>
                    </a:cubicBezTo>
                    <a:cubicBezTo>
                      <a:pt x="650" y="97"/>
                      <a:pt x="653" y="98"/>
                      <a:pt x="656" y="98"/>
                    </a:cubicBezTo>
                    <a:cubicBezTo>
                      <a:pt x="660" y="97"/>
                      <a:pt x="660" y="99"/>
                      <a:pt x="660" y="99"/>
                    </a:cubicBezTo>
                    <a:cubicBezTo>
                      <a:pt x="660" y="99"/>
                      <a:pt x="663" y="102"/>
                      <a:pt x="664" y="106"/>
                    </a:cubicBezTo>
                    <a:cubicBezTo>
                      <a:pt x="665" y="110"/>
                      <a:pt x="665" y="111"/>
                      <a:pt x="665" y="115"/>
                    </a:cubicBezTo>
                    <a:cubicBezTo>
                      <a:pt x="666" y="118"/>
                      <a:pt x="667" y="122"/>
                      <a:pt x="668" y="127"/>
                    </a:cubicBezTo>
                    <a:cubicBezTo>
                      <a:pt x="668" y="132"/>
                      <a:pt x="670" y="132"/>
                      <a:pt x="673" y="132"/>
                    </a:cubicBezTo>
                    <a:cubicBezTo>
                      <a:pt x="676" y="133"/>
                      <a:pt x="682" y="133"/>
                      <a:pt x="688" y="134"/>
                    </a:cubicBezTo>
                    <a:cubicBezTo>
                      <a:pt x="694" y="134"/>
                      <a:pt x="694" y="138"/>
                      <a:pt x="695" y="141"/>
                    </a:cubicBezTo>
                    <a:cubicBezTo>
                      <a:pt x="697" y="144"/>
                      <a:pt x="696" y="149"/>
                      <a:pt x="694" y="151"/>
                    </a:cubicBezTo>
                    <a:cubicBezTo>
                      <a:pt x="694" y="151"/>
                      <a:pt x="686" y="166"/>
                      <a:pt x="684" y="168"/>
                    </a:cubicBezTo>
                    <a:cubicBezTo>
                      <a:pt x="682" y="171"/>
                      <a:pt x="682" y="183"/>
                      <a:pt x="681" y="189"/>
                    </a:cubicBezTo>
                    <a:cubicBezTo>
                      <a:pt x="680" y="195"/>
                      <a:pt x="675" y="203"/>
                      <a:pt x="672" y="210"/>
                    </a:cubicBezTo>
                    <a:cubicBezTo>
                      <a:pt x="669" y="217"/>
                      <a:pt x="664" y="240"/>
                      <a:pt x="663" y="247"/>
                    </a:cubicBezTo>
                    <a:cubicBezTo>
                      <a:pt x="661" y="254"/>
                      <a:pt x="653" y="260"/>
                      <a:pt x="651" y="262"/>
                    </a:cubicBezTo>
                    <a:cubicBezTo>
                      <a:pt x="648" y="264"/>
                      <a:pt x="638" y="266"/>
                      <a:pt x="635" y="267"/>
                    </a:cubicBezTo>
                    <a:cubicBezTo>
                      <a:pt x="632" y="268"/>
                      <a:pt x="607" y="282"/>
                      <a:pt x="598" y="285"/>
                    </a:cubicBezTo>
                    <a:cubicBezTo>
                      <a:pt x="589" y="289"/>
                      <a:pt x="590" y="285"/>
                      <a:pt x="585" y="285"/>
                    </a:cubicBezTo>
                    <a:cubicBezTo>
                      <a:pt x="581" y="285"/>
                      <a:pt x="571" y="296"/>
                      <a:pt x="565" y="297"/>
                    </a:cubicBezTo>
                    <a:cubicBezTo>
                      <a:pt x="558" y="299"/>
                      <a:pt x="533" y="304"/>
                      <a:pt x="531" y="304"/>
                    </a:cubicBezTo>
                    <a:cubicBezTo>
                      <a:pt x="529" y="305"/>
                      <a:pt x="525" y="310"/>
                      <a:pt x="525" y="310"/>
                    </a:cubicBezTo>
                    <a:cubicBezTo>
                      <a:pt x="525" y="310"/>
                      <a:pt x="518" y="310"/>
                      <a:pt x="515" y="310"/>
                    </a:cubicBezTo>
                    <a:cubicBezTo>
                      <a:pt x="511" y="310"/>
                      <a:pt x="505" y="310"/>
                      <a:pt x="497" y="310"/>
                    </a:cubicBezTo>
                    <a:cubicBezTo>
                      <a:pt x="488" y="310"/>
                      <a:pt x="473" y="314"/>
                      <a:pt x="470" y="315"/>
                    </a:cubicBezTo>
                    <a:cubicBezTo>
                      <a:pt x="466" y="316"/>
                      <a:pt x="459" y="326"/>
                      <a:pt x="454" y="330"/>
                    </a:cubicBezTo>
                    <a:cubicBezTo>
                      <a:pt x="450" y="333"/>
                      <a:pt x="447" y="332"/>
                      <a:pt x="447" y="332"/>
                    </a:cubicBezTo>
                    <a:cubicBezTo>
                      <a:pt x="447" y="332"/>
                      <a:pt x="377" y="331"/>
                      <a:pt x="373" y="331"/>
                    </a:cubicBezTo>
                    <a:cubicBezTo>
                      <a:pt x="369" y="331"/>
                      <a:pt x="362" y="327"/>
                      <a:pt x="357" y="321"/>
                    </a:cubicBezTo>
                    <a:cubicBezTo>
                      <a:pt x="352" y="314"/>
                      <a:pt x="344" y="300"/>
                      <a:pt x="340" y="294"/>
                    </a:cubicBezTo>
                    <a:cubicBezTo>
                      <a:pt x="335" y="287"/>
                      <a:pt x="335" y="277"/>
                      <a:pt x="333" y="272"/>
                    </a:cubicBezTo>
                    <a:cubicBezTo>
                      <a:pt x="331" y="268"/>
                      <a:pt x="327" y="265"/>
                      <a:pt x="325" y="263"/>
                    </a:cubicBezTo>
                    <a:cubicBezTo>
                      <a:pt x="323" y="260"/>
                      <a:pt x="320" y="238"/>
                      <a:pt x="318" y="234"/>
                    </a:cubicBezTo>
                    <a:cubicBezTo>
                      <a:pt x="317" y="229"/>
                      <a:pt x="313" y="225"/>
                      <a:pt x="308" y="221"/>
                    </a:cubicBezTo>
                    <a:cubicBezTo>
                      <a:pt x="302" y="217"/>
                      <a:pt x="283" y="206"/>
                      <a:pt x="276" y="202"/>
                    </a:cubicBezTo>
                    <a:cubicBezTo>
                      <a:pt x="269" y="197"/>
                      <a:pt x="267" y="185"/>
                      <a:pt x="264" y="182"/>
                    </a:cubicBezTo>
                    <a:cubicBezTo>
                      <a:pt x="262" y="178"/>
                      <a:pt x="263" y="162"/>
                      <a:pt x="262" y="157"/>
                    </a:cubicBezTo>
                    <a:cubicBezTo>
                      <a:pt x="262" y="152"/>
                      <a:pt x="262" y="146"/>
                      <a:pt x="263" y="143"/>
                    </a:cubicBezTo>
                    <a:cubicBezTo>
                      <a:pt x="264" y="139"/>
                      <a:pt x="282" y="143"/>
                      <a:pt x="285" y="143"/>
                    </a:cubicBezTo>
                    <a:cubicBezTo>
                      <a:pt x="288" y="143"/>
                      <a:pt x="291" y="144"/>
                      <a:pt x="294" y="140"/>
                    </a:cubicBezTo>
                    <a:cubicBezTo>
                      <a:pt x="298" y="136"/>
                      <a:pt x="296" y="128"/>
                      <a:pt x="296" y="125"/>
                    </a:cubicBezTo>
                    <a:cubicBezTo>
                      <a:pt x="296" y="122"/>
                      <a:pt x="295" y="118"/>
                      <a:pt x="295" y="118"/>
                    </a:cubicBezTo>
                    <a:cubicBezTo>
                      <a:pt x="295" y="118"/>
                      <a:pt x="295" y="112"/>
                      <a:pt x="294" y="107"/>
                    </a:cubicBezTo>
                    <a:cubicBezTo>
                      <a:pt x="294" y="104"/>
                      <a:pt x="294" y="102"/>
                      <a:pt x="296" y="99"/>
                    </a:cubicBezTo>
                    <a:cubicBezTo>
                      <a:pt x="297" y="96"/>
                      <a:pt x="301" y="98"/>
                      <a:pt x="303" y="97"/>
                    </a:cubicBezTo>
                    <a:cubicBezTo>
                      <a:pt x="306" y="95"/>
                      <a:pt x="304" y="93"/>
                      <a:pt x="303" y="89"/>
                    </a:cubicBezTo>
                    <a:cubicBezTo>
                      <a:pt x="301" y="85"/>
                      <a:pt x="300" y="82"/>
                      <a:pt x="298" y="78"/>
                    </a:cubicBezTo>
                    <a:cubicBezTo>
                      <a:pt x="296" y="75"/>
                      <a:pt x="296" y="72"/>
                      <a:pt x="295" y="68"/>
                    </a:cubicBezTo>
                    <a:cubicBezTo>
                      <a:pt x="294" y="64"/>
                      <a:pt x="294" y="59"/>
                      <a:pt x="294" y="59"/>
                    </a:cubicBezTo>
                    <a:cubicBezTo>
                      <a:pt x="294" y="59"/>
                      <a:pt x="294" y="50"/>
                      <a:pt x="294" y="47"/>
                    </a:cubicBezTo>
                    <a:cubicBezTo>
                      <a:pt x="294" y="43"/>
                      <a:pt x="290" y="35"/>
                      <a:pt x="287" y="32"/>
                    </a:cubicBezTo>
                    <a:cubicBezTo>
                      <a:pt x="284" y="30"/>
                      <a:pt x="274" y="22"/>
                      <a:pt x="272" y="20"/>
                    </a:cubicBezTo>
                    <a:cubicBezTo>
                      <a:pt x="269" y="18"/>
                      <a:pt x="256" y="13"/>
                      <a:pt x="252" y="12"/>
                    </a:cubicBezTo>
                    <a:cubicBezTo>
                      <a:pt x="249" y="10"/>
                      <a:pt x="240" y="10"/>
                      <a:pt x="240" y="10"/>
                    </a:cubicBezTo>
                    <a:cubicBezTo>
                      <a:pt x="234" y="9"/>
                      <a:pt x="232" y="10"/>
                      <a:pt x="226" y="11"/>
                    </a:cubicBezTo>
                    <a:cubicBezTo>
                      <a:pt x="216" y="13"/>
                      <a:pt x="203" y="21"/>
                      <a:pt x="197" y="25"/>
                    </a:cubicBezTo>
                    <a:cubicBezTo>
                      <a:pt x="192" y="30"/>
                      <a:pt x="182" y="46"/>
                      <a:pt x="180" y="60"/>
                    </a:cubicBezTo>
                    <a:cubicBezTo>
                      <a:pt x="179" y="74"/>
                      <a:pt x="182" y="105"/>
                      <a:pt x="184" y="110"/>
                    </a:cubicBezTo>
                    <a:cubicBezTo>
                      <a:pt x="187" y="115"/>
                      <a:pt x="192" y="124"/>
                      <a:pt x="192" y="129"/>
                    </a:cubicBezTo>
                    <a:cubicBezTo>
                      <a:pt x="193" y="134"/>
                      <a:pt x="183" y="145"/>
                      <a:pt x="183" y="145"/>
                    </a:cubicBezTo>
                    <a:cubicBezTo>
                      <a:pt x="164" y="168"/>
                      <a:pt x="150" y="169"/>
                      <a:pt x="145" y="173"/>
                    </a:cubicBezTo>
                    <a:cubicBezTo>
                      <a:pt x="140" y="176"/>
                      <a:pt x="116" y="173"/>
                      <a:pt x="111" y="175"/>
                    </a:cubicBezTo>
                    <a:cubicBezTo>
                      <a:pt x="103" y="177"/>
                      <a:pt x="100" y="180"/>
                      <a:pt x="96" y="185"/>
                    </a:cubicBezTo>
                    <a:cubicBezTo>
                      <a:pt x="92" y="189"/>
                      <a:pt x="88" y="207"/>
                      <a:pt x="87" y="216"/>
                    </a:cubicBezTo>
                    <a:cubicBezTo>
                      <a:pt x="87" y="225"/>
                      <a:pt x="83" y="372"/>
                      <a:pt x="82" y="391"/>
                    </a:cubicBezTo>
                    <a:cubicBezTo>
                      <a:pt x="82" y="411"/>
                      <a:pt x="94" y="501"/>
                      <a:pt x="94" y="510"/>
                    </a:cubicBezTo>
                    <a:cubicBezTo>
                      <a:pt x="94" y="520"/>
                      <a:pt x="99" y="540"/>
                      <a:pt x="104" y="544"/>
                    </a:cubicBezTo>
                    <a:cubicBezTo>
                      <a:pt x="110" y="549"/>
                      <a:pt x="109" y="551"/>
                      <a:pt x="109" y="551"/>
                    </a:cubicBezTo>
                    <a:cubicBezTo>
                      <a:pt x="111" y="575"/>
                      <a:pt x="111" y="575"/>
                      <a:pt x="111" y="575"/>
                    </a:cubicBezTo>
                    <a:cubicBezTo>
                      <a:pt x="93" y="586"/>
                      <a:pt x="80" y="597"/>
                      <a:pt x="80" y="597"/>
                    </a:cubicBezTo>
                    <a:cubicBezTo>
                      <a:pt x="80" y="597"/>
                      <a:pt x="80" y="597"/>
                      <a:pt x="78" y="598"/>
                    </a:cubicBezTo>
                    <a:cubicBezTo>
                      <a:pt x="76" y="598"/>
                      <a:pt x="19" y="598"/>
                      <a:pt x="15" y="601"/>
                    </a:cubicBezTo>
                    <a:cubicBezTo>
                      <a:pt x="12" y="605"/>
                      <a:pt x="3" y="655"/>
                      <a:pt x="2" y="663"/>
                    </a:cubicBezTo>
                    <a:cubicBezTo>
                      <a:pt x="0" y="671"/>
                      <a:pt x="2" y="683"/>
                      <a:pt x="4" y="685"/>
                    </a:cubicBezTo>
                    <a:cubicBezTo>
                      <a:pt x="6" y="687"/>
                      <a:pt x="14" y="685"/>
                      <a:pt x="15" y="688"/>
                    </a:cubicBezTo>
                    <a:cubicBezTo>
                      <a:pt x="17" y="690"/>
                      <a:pt x="1" y="779"/>
                      <a:pt x="1" y="779"/>
                    </a:cubicBezTo>
                    <a:cubicBezTo>
                      <a:pt x="134" y="801"/>
                      <a:pt x="134" y="801"/>
                      <a:pt x="134" y="801"/>
                    </a:cubicBezTo>
                    <a:cubicBezTo>
                      <a:pt x="134" y="801"/>
                      <a:pt x="140" y="909"/>
                      <a:pt x="141" y="924"/>
                    </a:cubicBezTo>
                    <a:cubicBezTo>
                      <a:pt x="143" y="939"/>
                      <a:pt x="136" y="977"/>
                      <a:pt x="136" y="981"/>
                    </a:cubicBezTo>
                    <a:cubicBezTo>
                      <a:pt x="136" y="985"/>
                      <a:pt x="139" y="986"/>
                      <a:pt x="139" y="986"/>
                    </a:cubicBezTo>
                    <a:cubicBezTo>
                      <a:pt x="140" y="998"/>
                      <a:pt x="140" y="998"/>
                      <a:pt x="140" y="998"/>
                    </a:cubicBezTo>
                    <a:cubicBezTo>
                      <a:pt x="153" y="1008"/>
                      <a:pt x="153" y="1008"/>
                      <a:pt x="153" y="1008"/>
                    </a:cubicBezTo>
                    <a:cubicBezTo>
                      <a:pt x="163" y="1014"/>
                      <a:pt x="167" y="1008"/>
                      <a:pt x="172" y="1011"/>
                    </a:cubicBezTo>
                    <a:cubicBezTo>
                      <a:pt x="177" y="1013"/>
                      <a:pt x="192" y="1026"/>
                      <a:pt x="198" y="1028"/>
                    </a:cubicBezTo>
                    <a:cubicBezTo>
                      <a:pt x="213" y="1032"/>
                      <a:pt x="266" y="1027"/>
                      <a:pt x="273" y="1026"/>
                    </a:cubicBezTo>
                    <a:cubicBezTo>
                      <a:pt x="280" y="1025"/>
                      <a:pt x="284" y="1020"/>
                      <a:pt x="286" y="1018"/>
                    </a:cubicBezTo>
                    <a:cubicBezTo>
                      <a:pt x="287" y="1015"/>
                      <a:pt x="291" y="1009"/>
                      <a:pt x="291" y="1003"/>
                    </a:cubicBezTo>
                    <a:cubicBezTo>
                      <a:pt x="291" y="996"/>
                      <a:pt x="283" y="998"/>
                      <a:pt x="279" y="994"/>
                    </a:cubicBezTo>
                    <a:cubicBezTo>
                      <a:pt x="274" y="991"/>
                      <a:pt x="267" y="990"/>
                      <a:pt x="257" y="986"/>
                    </a:cubicBezTo>
                    <a:cubicBezTo>
                      <a:pt x="248" y="981"/>
                      <a:pt x="233" y="967"/>
                      <a:pt x="233" y="967"/>
                    </a:cubicBezTo>
                    <a:cubicBezTo>
                      <a:pt x="267" y="967"/>
                      <a:pt x="267" y="967"/>
                      <a:pt x="267" y="967"/>
                    </a:cubicBezTo>
                    <a:cubicBezTo>
                      <a:pt x="269" y="961"/>
                      <a:pt x="269" y="961"/>
                      <a:pt x="269" y="961"/>
                    </a:cubicBezTo>
                    <a:cubicBezTo>
                      <a:pt x="269" y="961"/>
                      <a:pt x="272" y="961"/>
                      <a:pt x="277" y="961"/>
                    </a:cubicBezTo>
                    <a:cubicBezTo>
                      <a:pt x="281" y="961"/>
                      <a:pt x="287" y="963"/>
                      <a:pt x="293" y="964"/>
                    </a:cubicBezTo>
                    <a:cubicBezTo>
                      <a:pt x="298" y="966"/>
                      <a:pt x="304" y="970"/>
                      <a:pt x="311" y="971"/>
                    </a:cubicBezTo>
                    <a:cubicBezTo>
                      <a:pt x="324" y="972"/>
                      <a:pt x="337" y="971"/>
                      <a:pt x="345" y="969"/>
                    </a:cubicBezTo>
                    <a:cubicBezTo>
                      <a:pt x="352" y="968"/>
                      <a:pt x="381" y="958"/>
                      <a:pt x="386" y="955"/>
                    </a:cubicBezTo>
                    <a:cubicBezTo>
                      <a:pt x="390" y="952"/>
                      <a:pt x="391" y="949"/>
                      <a:pt x="390" y="945"/>
                    </a:cubicBezTo>
                    <a:cubicBezTo>
                      <a:pt x="389" y="942"/>
                      <a:pt x="388" y="938"/>
                      <a:pt x="373" y="933"/>
                    </a:cubicBezTo>
                    <a:cubicBezTo>
                      <a:pt x="369" y="932"/>
                      <a:pt x="349" y="933"/>
                      <a:pt x="344" y="933"/>
                    </a:cubicBezTo>
                    <a:cubicBezTo>
                      <a:pt x="339" y="933"/>
                      <a:pt x="315" y="929"/>
                      <a:pt x="313" y="927"/>
                    </a:cubicBezTo>
                    <a:cubicBezTo>
                      <a:pt x="311" y="925"/>
                      <a:pt x="312" y="915"/>
                      <a:pt x="310" y="911"/>
                    </a:cubicBezTo>
                    <a:cubicBezTo>
                      <a:pt x="308" y="908"/>
                      <a:pt x="298" y="901"/>
                      <a:pt x="296" y="897"/>
                    </a:cubicBezTo>
                    <a:cubicBezTo>
                      <a:pt x="294" y="894"/>
                      <a:pt x="296" y="893"/>
                      <a:pt x="296" y="889"/>
                    </a:cubicBezTo>
                    <a:cubicBezTo>
                      <a:pt x="297" y="886"/>
                      <a:pt x="292" y="850"/>
                      <a:pt x="291" y="845"/>
                    </a:cubicBezTo>
                    <a:cubicBezTo>
                      <a:pt x="291" y="841"/>
                      <a:pt x="291" y="824"/>
                      <a:pt x="294" y="807"/>
                    </a:cubicBezTo>
                    <a:cubicBezTo>
                      <a:pt x="297" y="790"/>
                      <a:pt x="311" y="566"/>
                      <a:pt x="315" y="565"/>
                    </a:cubicBezTo>
                    <a:cubicBezTo>
                      <a:pt x="318" y="564"/>
                      <a:pt x="321" y="569"/>
                      <a:pt x="324" y="569"/>
                    </a:cubicBezTo>
                    <a:cubicBezTo>
                      <a:pt x="327" y="570"/>
                      <a:pt x="331" y="568"/>
                      <a:pt x="332" y="561"/>
                    </a:cubicBezTo>
                    <a:cubicBezTo>
                      <a:pt x="334" y="555"/>
                      <a:pt x="317" y="376"/>
                      <a:pt x="317" y="372"/>
                    </a:cubicBezTo>
                    <a:cubicBezTo>
                      <a:pt x="317" y="369"/>
                      <a:pt x="325" y="379"/>
                      <a:pt x="328" y="381"/>
                    </a:cubicBezTo>
                    <a:cubicBezTo>
                      <a:pt x="331" y="383"/>
                      <a:pt x="344" y="388"/>
                      <a:pt x="350" y="389"/>
                    </a:cubicBezTo>
                    <a:cubicBezTo>
                      <a:pt x="357" y="389"/>
                      <a:pt x="463" y="391"/>
                      <a:pt x="466" y="390"/>
                    </a:cubicBezTo>
                    <a:cubicBezTo>
                      <a:pt x="470" y="389"/>
                      <a:pt x="468" y="374"/>
                      <a:pt x="473" y="376"/>
                    </a:cubicBezTo>
                    <a:cubicBezTo>
                      <a:pt x="477" y="378"/>
                      <a:pt x="484" y="379"/>
                      <a:pt x="488" y="379"/>
                    </a:cubicBezTo>
                    <a:cubicBezTo>
                      <a:pt x="493" y="379"/>
                      <a:pt x="501" y="379"/>
                      <a:pt x="505" y="377"/>
                    </a:cubicBezTo>
                    <a:cubicBezTo>
                      <a:pt x="510" y="374"/>
                      <a:pt x="520" y="362"/>
                      <a:pt x="523" y="359"/>
                    </a:cubicBezTo>
                    <a:cubicBezTo>
                      <a:pt x="526" y="356"/>
                      <a:pt x="529" y="349"/>
                      <a:pt x="529" y="349"/>
                    </a:cubicBezTo>
                    <a:cubicBezTo>
                      <a:pt x="529" y="349"/>
                      <a:pt x="539" y="350"/>
                      <a:pt x="542" y="351"/>
                    </a:cubicBezTo>
                    <a:cubicBezTo>
                      <a:pt x="545" y="353"/>
                      <a:pt x="548" y="367"/>
                      <a:pt x="550" y="370"/>
                    </a:cubicBezTo>
                    <a:cubicBezTo>
                      <a:pt x="552" y="372"/>
                      <a:pt x="663" y="326"/>
                      <a:pt x="668" y="327"/>
                    </a:cubicBezTo>
                    <a:cubicBezTo>
                      <a:pt x="672" y="328"/>
                      <a:pt x="669" y="489"/>
                      <a:pt x="670" y="499"/>
                    </a:cubicBezTo>
                    <a:cubicBezTo>
                      <a:pt x="670" y="509"/>
                      <a:pt x="684" y="514"/>
                      <a:pt x="687" y="516"/>
                    </a:cubicBezTo>
                    <a:cubicBezTo>
                      <a:pt x="687" y="516"/>
                      <a:pt x="687" y="537"/>
                      <a:pt x="688" y="544"/>
                    </a:cubicBezTo>
                    <a:cubicBezTo>
                      <a:pt x="689" y="552"/>
                      <a:pt x="698" y="598"/>
                      <a:pt x="701" y="610"/>
                    </a:cubicBezTo>
                    <a:cubicBezTo>
                      <a:pt x="705" y="622"/>
                      <a:pt x="718" y="669"/>
                      <a:pt x="718" y="671"/>
                    </a:cubicBezTo>
                    <a:cubicBezTo>
                      <a:pt x="718" y="673"/>
                      <a:pt x="718" y="683"/>
                      <a:pt x="718" y="68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3" name="Freeform 56"/>
              <p:cNvSpPr/>
              <p:nvPr/>
            </p:nvSpPr>
            <p:spPr bwMode="auto">
              <a:xfrm>
                <a:off x="2335" y="1254"/>
                <a:ext cx="217" cy="425"/>
              </a:xfrm>
              <a:custGeom>
                <a:avLst/>
                <a:gdLst>
                  <a:gd name="T0" fmla="*/ 0 w 92"/>
                  <a:gd name="T1" fmla="*/ 2052 h 180"/>
                  <a:gd name="T2" fmla="*/ 15850 w 92"/>
                  <a:gd name="T3" fmla="*/ 31169 h 180"/>
                  <a:gd name="T4" fmla="*/ 15695 w 92"/>
                  <a:gd name="T5" fmla="*/ 22534 h 180"/>
                  <a:gd name="T6" fmla="*/ 14459 w 92"/>
                  <a:gd name="T7" fmla="*/ 12332 h 180"/>
                  <a:gd name="T8" fmla="*/ 14303 w 92"/>
                  <a:gd name="T9" fmla="*/ 11218 h 180"/>
                  <a:gd name="T10" fmla="*/ 12779 w 92"/>
                  <a:gd name="T11" fmla="*/ 6094 h 180"/>
                  <a:gd name="T12" fmla="*/ 11551 w 92"/>
                  <a:gd name="T13" fmla="*/ 6623 h 180"/>
                  <a:gd name="T14" fmla="*/ 10364 w 92"/>
                  <a:gd name="T15" fmla="*/ 6373 h 180"/>
                  <a:gd name="T16" fmla="*/ 6354 w 92"/>
                  <a:gd name="T17" fmla="*/ 2921 h 180"/>
                  <a:gd name="T18" fmla="*/ 3071 w 92"/>
                  <a:gd name="T19" fmla="*/ 659 h 180"/>
                  <a:gd name="T20" fmla="*/ 1024 w 92"/>
                  <a:gd name="T21" fmla="*/ 0 h 180"/>
                  <a:gd name="T22" fmla="*/ 0 w 92"/>
                  <a:gd name="T23" fmla="*/ 2052 h 18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92" h="180">
                    <a:moveTo>
                      <a:pt x="0" y="12"/>
                    </a:moveTo>
                    <a:cubicBezTo>
                      <a:pt x="0" y="12"/>
                      <a:pt x="88" y="147"/>
                      <a:pt x="92" y="180"/>
                    </a:cubicBezTo>
                    <a:cubicBezTo>
                      <a:pt x="92" y="180"/>
                      <a:pt x="92" y="137"/>
                      <a:pt x="91" y="130"/>
                    </a:cubicBezTo>
                    <a:cubicBezTo>
                      <a:pt x="90" y="127"/>
                      <a:pt x="84" y="74"/>
                      <a:pt x="84" y="71"/>
                    </a:cubicBezTo>
                    <a:cubicBezTo>
                      <a:pt x="83" y="68"/>
                      <a:pt x="83" y="67"/>
                      <a:pt x="83" y="65"/>
                    </a:cubicBezTo>
                    <a:cubicBezTo>
                      <a:pt x="82" y="63"/>
                      <a:pt x="74" y="35"/>
                      <a:pt x="74" y="35"/>
                    </a:cubicBezTo>
                    <a:cubicBezTo>
                      <a:pt x="74" y="35"/>
                      <a:pt x="68" y="36"/>
                      <a:pt x="67" y="38"/>
                    </a:cubicBezTo>
                    <a:cubicBezTo>
                      <a:pt x="65" y="39"/>
                      <a:pt x="64" y="41"/>
                      <a:pt x="60" y="37"/>
                    </a:cubicBezTo>
                    <a:cubicBezTo>
                      <a:pt x="56" y="33"/>
                      <a:pt x="43" y="21"/>
                      <a:pt x="37" y="17"/>
                    </a:cubicBezTo>
                    <a:cubicBezTo>
                      <a:pt x="31" y="12"/>
                      <a:pt x="24" y="7"/>
                      <a:pt x="18" y="4"/>
                    </a:cubicBezTo>
                    <a:cubicBezTo>
                      <a:pt x="12" y="1"/>
                      <a:pt x="6" y="0"/>
                      <a:pt x="6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57"/>
              <p:cNvSpPr/>
              <p:nvPr/>
            </p:nvSpPr>
            <p:spPr bwMode="auto">
              <a:xfrm>
                <a:off x="2465" y="1370"/>
                <a:ext cx="92" cy="280"/>
              </a:xfrm>
              <a:custGeom>
                <a:avLst/>
                <a:gdLst>
                  <a:gd name="T0" fmla="*/ 14 w 39"/>
                  <a:gd name="T1" fmla="*/ 61 h 119"/>
                  <a:gd name="T2" fmla="*/ 37 w 39"/>
                  <a:gd name="T3" fmla="*/ 118 h 119"/>
                  <a:gd name="T4" fmla="*/ 30 w 39"/>
                  <a:gd name="T5" fmla="*/ 58 h 119"/>
                  <a:gd name="T6" fmla="*/ 9 w 39"/>
                  <a:gd name="T7" fmla="*/ 1 h 119"/>
                  <a:gd name="T8" fmla="*/ 14 w 39"/>
                  <a:gd name="T9" fmla="*/ 6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19">
                    <a:moveTo>
                      <a:pt x="14" y="61"/>
                    </a:moveTo>
                    <a:cubicBezTo>
                      <a:pt x="29" y="104"/>
                      <a:pt x="35" y="119"/>
                      <a:pt x="37" y="118"/>
                    </a:cubicBezTo>
                    <a:cubicBezTo>
                      <a:pt x="39" y="117"/>
                      <a:pt x="35" y="93"/>
                      <a:pt x="30" y="58"/>
                    </a:cubicBezTo>
                    <a:cubicBezTo>
                      <a:pt x="24" y="24"/>
                      <a:pt x="13" y="0"/>
                      <a:pt x="9" y="1"/>
                    </a:cubicBezTo>
                    <a:cubicBezTo>
                      <a:pt x="6" y="2"/>
                      <a:pt x="0" y="22"/>
                      <a:pt x="14" y="6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5" name="Freeform 58"/>
              <p:cNvSpPr>
                <a:spLocks noEditPoints="1"/>
              </p:cNvSpPr>
              <p:nvPr/>
            </p:nvSpPr>
            <p:spPr bwMode="auto">
              <a:xfrm>
                <a:off x="2425" y="1343"/>
                <a:ext cx="54" cy="50"/>
              </a:xfrm>
              <a:custGeom>
                <a:avLst/>
                <a:gdLst>
                  <a:gd name="T0" fmla="*/ 491 w 23"/>
                  <a:gd name="T1" fmla="*/ 3821 h 21"/>
                  <a:gd name="T2" fmla="*/ 0 w 23"/>
                  <a:gd name="T3" fmla="*/ 3821 h 21"/>
                  <a:gd name="T4" fmla="*/ 0 w 23"/>
                  <a:gd name="T5" fmla="*/ 3821 h 21"/>
                  <a:gd name="T6" fmla="*/ 3857 w 23"/>
                  <a:gd name="T7" fmla="*/ 0 h 21"/>
                  <a:gd name="T8" fmla="*/ 3857 w 23"/>
                  <a:gd name="T9" fmla="*/ 538 h 21"/>
                  <a:gd name="T10" fmla="*/ 3857 w 23"/>
                  <a:gd name="T11" fmla="*/ 538 h 21"/>
                  <a:gd name="T12" fmla="*/ 491 w 23"/>
                  <a:gd name="T13" fmla="*/ 3821 h 21"/>
                  <a:gd name="T14" fmla="*/ 3857 w 23"/>
                  <a:gd name="T15" fmla="*/ 538 h 21"/>
                  <a:gd name="T16" fmla="*/ 3857 w 23"/>
                  <a:gd name="T17" fmla="*/ 538 h 21"/>
                  <a:gd name="T18" fmla="*/ 3857 w 23"/>
                  <a:gd name="T19" fmla="*/ 538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21">
                    <a:moveTo>
                      <a:pt x="3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3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2" y="3"/>
                      <a:pt x="3" y="11"/>
                      <a:pt x="3" y="21"/>
                    </a:cubicBezTo>
                    <a:close/>
                    <a:moveTo>
                      <a:pt x="23" y="3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6" name="Freeform 59"/>
              <p:cNvSpPr/>
              <p:nvPr/>
            </p:nvSpPr>
            <p:spPr bwMode="auto">
              <a:xfrm>
                <a:off x="2491" y="1343"/>
                <a:ext cx="28" cy="31"/>
              </a:xfrm>
              <a:custGeom>
                <a:avLst/>
                <a:gdLst>
                  <a:gd name="T0" fmla="*/ 1932 w 12"/>
                  <a:gd name="T1" fmla="*/ 2389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558 h 13"/>
                  <a:gd name="T10" fmla="*/ 1449 w 12"/>
                  <a:gd name="T11" fmla="*/ 2389 h 13"/>
                  <a:gd name="T12" fmla="*/ 1449 w 12"/>
                  <a:gd name="T13" fmla="*/ 2389 h 13"/>
                  <a:gd name="T14" fmla="*/ 1932 w 12"/>
                  <a:gd name="T15" fmla="*/ 2389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" h="13">
                    <a:moveTo>
                      <a:pt x="12" y="13"/>
                    </a:moveTo>
                    <a:cubicBezTo>
                      <a:pt x="12" y="6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3"/>
                      <a:pt x="9" y="7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2" y="13"/>
                      <a:pt x="12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60"/>
              <p:cNvSpPr/>
              <p:nvPr/>
            </p:nvSpPr>
            <p:spPr bwMode="auto">
              <a:xfrm>
                <a:off x="2378" y="1347"/>
                <a:ext cx="51" cy="46"/>
              </a:xfrm>
              <a:custGeom>
                <a:avLst/>
                <a:gdLst>
                  <a:gd name="T0" fmla="*/ 50 w 50"/>
                  <a:gd name="T1" fmla="*/ 40 h 45"/>
                  <a:gd name="T2" fmla="*/ 5 w 50"/>
                  <a:gd name="T3" fmla="*/ 0 h 45"/>
                  <a:gd name="T4" fmla="*/ 0 w 50"/>
                  <a:gd name="T5" fmla="*/ 5 h 45"/>
                  <a:gd name="T6" fmla="*/ 45 w 50"/>
                  <a:gd name="T7" fmla="*/ 45 h 45"/>
                  <a:gd name="T8" fmla="*/ 50 w 50"/>
                  <a:gd name="T9" fmla="*/ 40 h 45"/>
                  <a:gd name="T10" fmla="*/ 50 w 50"/>
                  <a:gd name="T11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45">
                    <a:moveTo>
                      <a:pt x="50" y="40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45" y="45"/>
                    </a:lnTo>
                    <a:lnTo>
                      <a:pt x="50" y="40"/>
                    </a:lnTo>
                    <a:lnTo>
                      <a:pt x="50" y="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Oval 61"/>
              <p:cNvSpPr>
                <a:spLocks noChangeArrowheads="1"/>
              </p:cNvSpPr>
              <p:nvPr/>
            </p:nvSpPr>
            <p:spPr bwMode="auto">
              <a:xfrm>
                <a:off x="2451" y="1342"/>
                <a:ext cx="60" cy="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9" name="Freeform 62"/>
              <p:cNvSpPr/>
              <p:nvPr/>
            </p:nvSpPr>
            <p:spPr bwMode="auto">
              <a:xfrm>
                <a:off x="3575" y="1936"/>
                <a:ext cx="123" cy="7"/>
              </a:xfrm>
              <a:custGeom>
                <a:avLst/>
                <a:gdLst>
                  <a:gd name="T0" fmla="*/ 109 w 123"/>
                  <a:gd name="T1" fmla="*/ 7 h 7"/>
                  <a:gd name="T2" fmla="*/ 7 w 123"/>
                  <a:gd name="T3" fmla="*/ 7 h 7"/>
                  <a:gd name="T4" fmla="*/ 0 w 123"/>
                  <a:gd name="T5" fmla="*/ 0 h 7"/>
                  <a:gd name="T6" fmla="*/ 123 w 123"/>
                  <a:gd name="T7" fmla="*/ 0 h 7"/>
                  <a:gd name="T8" fmla="*/ 109 w 123"/>
                  <a:gd name="T9" fmla="*/ 7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" h="7">
                    <a:moveTo>
                      <a:pt x="109" y="7"/>
                    </a:moveTo>
                    <a:lnTo>
                      <a:pt x="7" y="7"/>
                    </a:lnTo>
                    <a:lnTo>
                      <a:pt x="0" y="0"/>
                    </a:lnTo>
                    <a:lnTo>
                      <a:pt x="123" y="0"/>
                    </a:lnTo>
                    <a:lnTo>
                      <a:pt x="109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0" name="Freeform 63"/>
              <p:cNvSpPr/>
              <p:nvPr/>
            </p:nvSpPr>
            <p:spPr bwMode="auto">
              <a:xfrm>
                <a:off x="3131" y="1662"/>
                <a:ext cx="40" cy="111"/>
              </a:xfrm>
              <a:custGeom>
                <a:avLst/>
                <a:gdLst>
                  <a:gd name="T0" fmla="*/ 2880 w 17"/>
                  <a:gd name="T1" fmla="*/ 8155 h 47"/>
                  <a:gd name="T2" fmla="*/ 1501 w 17"/>
                  <a:gd name="T3" fmla="*/ 7770 h 47"/>
                  <a:gd name="T4" fmla="*/ 1019 w 17"/>
                  <a:gd name="T5" fmla="*/ 3821 h 47"/>
                  <a:gd name="T6" fmla="*/ 0 w 17"/>
                  <a:gd name="T7" fmla="*/ 1027 h 47"/>
                  <a:gd name="T8" fmla="*/ 1019 w 17"/>
                  <a:gd name="T9" fmla="*/ 0 h 47"/>
                  <a:gd name="T10" fmla="*/ 2880 w 17"/>
                  <a:gd name="T11" fmla="*/ 815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47">
                    <a:moveTo>
                      <a:pt x="17" y="47"/>
                    </a:move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8" y="27"/>
                      <a:pt x="6" y="22"/>
                    </a:cubicBezTo>
                    <a:cubicBezTo>
                      <a:pt x="4" y="17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17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3136503" y="4342252"/>
              <a:ext cx="1216329" cy="3700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en-US" altLang="zh-CN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标注 10"/>
            <p:cNvSpPr/>
            <p:nvPr/>
          </p:nvSpPr>
          <p:spPr>
            <a:xfrm>
              <a:off x="2777638" y="2747741"/>
              <a:ext cx="1190923" cy="960837"/>
            </a:xfrm>
            <a:prstGeom prst="wedgeRoundRectCallout">
              <a:avLst>
                <a:gd name="adj1" fmla="val -36195"/>
                <a:gd name="adj2" fmla="val 77023"/>
                <a:gd name="adj3" fmla="val 1666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41" name="矩形 109"/>
            <p:cNvSpPr>
              <a:spLocks noChangeArrowheads="1"/>
            </p:cNvSpPr>
            <p:nvPr/>
          </p:nvSpPr>
          <p:spPr bwMode="auto">
            <a:xfrm>
              <a:off x="2815609" y="2933675"/>
              <a:ext cx="111447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点击添加文本内容</a:t>
              </a:r>
              <a:endPara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586538" y="549275"/>
            <a:ext cx="1673225" cy="2617788"/>
            <a:chOff x="6943640" y="856285"/>
            <a:chExt cx="1672896" cy="2617865"/>
          </a:xfrm>
        </p:grpSpPr>
        <p:grpSp>
          <p:nvGrpSpPr>
            <p:cNvPr id="23" name="Group 43"/>
            <p:cNvGrpSpPr>
              <a:grpSpLocks noChangeAspect="1"/>
            </p:cNvGrpSpPr>
            <p:nvPr/>
          </p:nvGrpSpPr>
          <p:grpSpPr bwMode="auto">
            <a:xfrm>
              <a:off x="6943640" y="1960583"/>
              <a:ext cx="1672896" cy="1212108"/>
              <a:chOff x="-21" y="95"/>
              <a:chExt cx="5758" cy="4172"/>
            </a:xfrm>
            <a:solidFill>
              <a:schemeClr val="tx1">
                <a:lumMod val="75000"/>
                <a:lumOff val="25000"/>
              </a:schemeClr>
            </a:solidFill>
            <a:effectLst/>
          </p:grpSpPr>
          <p:sp>
            <p:nvSpPr>
              <p:cNvPr id="27" name="Freeform 44"/>
              <p:cNvSpPr>
                <a:spLocks noEditPoints="1"/>
              </p:cNvSpPr>
              <p:nvPr/>
            </p:nvSpPr>
            <p:spPr bwMode="auto">
              <a:xfrm>
                <a:off x="3688" y="1007"/>
                <a:ext cx="1080" cy="3105"/>
              </a:xfrm>
              <a:custGeom>
                <a:avLst/>
                <a:gdLst>
                  <a:gd name="T0" fmla="*/ 447 w 457"/>
                  <a:gd name="T1" fmla="*/ 672 h 1314"/>
                  <a:gd name="T2" fmla="*/ 446 w 457"/>
                  <a:gd name="T3" fmla="*/ 590 h 1314"/>
                  <a:gd name="T4" fmla="*/ 430 w 457"/>
                  <a:gd name="T5" fmla="*/ 435 h 1314"/>
                  <a:gd name="T6" fmla="*/ 392 w 457"/>
                  <a:gd name="T7" fmla="*/ 265 h 1314"/>
                  <a:gd name="T8" fmla="*/ 288 w 457"/>
                  <a:gd name="T9" fmla="*/ 194 h 1314"/>
                  <a:gd name="T10" fmla="*/ 285 w 457"/>
                  <a:gd name="T11" fmla="*/ 181 h 1314"/>
                  <a:gd name="T12" fmla="*/ 295 w 457"/>
                  <a:gd name="T13" fmla="*/ 135 h 1314"/>
                  <a:gd name="T14" fmla="*/ 305 w 457"/>
                  <a:gd name="T15" fmla="*/ 96 h 1314"/>
                  <a:gd name="T16" fmla="*/ 249 w 457"/>
                  <a:gd name="T17" fmla="*/ 6 h 1314"/>
                  <a:gd name="T18" fmla="*/ 188 w 457"/>
                  <a:gd name="T19" fmla="*/ 91 h 1314"/>
                  <a:gd name="T20" fmla="*/ 201 w 457"/>
                  <a:gd name="T21" fmla="*/ 136 h 1314"/>
                  <a:gd name="T22" fmla="*/ 192 w 457"/>
                  <a:gd name="T23" fmla="*/ 182 h 1314"/>
                  <a:gd name="T24" fmla="*/ 145 w 457"/>
                  <a:gd name="T25" fmla="*/ 185 h 1314"/>
                  <a:gd name="T26" fmla="*/ 102 w 457"/>
                  <a:gd name="T27" fmla="*/ 199 h 1314"/>
                  <a:gd name="T28" fmla="*/ 39 w 457"/>
                  <a:gd name="T29" fmla="*/ 322 h 1314"/>
                  <a:gd name="T30" fmla="*/ 7 w 457"/>
                  <a:gd name="T31" fmla="*/ 370 h 1314"/>
                  <a:gd name="T32" fmla="*/ 2 w 457"/>
                  <a:gd name="T33" fmla="*/ 417 h 1314"/>
                  <a:gd name="T34" fmla="*/ 28 w 457"/>
                  <a:gd name="T35" fmla="*/ 446 h 1314"/>
                  <a:gd name="T36" fmla="*/ 63 w 457"/>
                  <a:gd name="T37" fmla="*/ 467 h 1314"/>
                  <a:gd name="T38" fmla="*/ 34 w 457"/>
                  <a:gd name="T39" fmla="*/ 655 h 1314"/>
                  <a:gd name="T40" fmla="*/ 51 w 457"/>
                  <a:gd name="T41" fmla="*/ 795 h 1314"/>
                  <a:gd name="T42" fmla="*/ 92 w 457"/>
                  <a:gd name="T43" fmla="*/ 776 h 1314"/>
                  <a:gd name="T44" fmla="*/ 105 w 457"/>
                  <a:gd name="T45" fmla="*/ 804 h 1314"/>
                  <a:gd name="T46" fmla="*/ 140 w 457"/>
                  <a:gd name="T47" fmla="*/ 984 h 1314"/>
                  <a:gd name="T48" fmla="*/ 156 w 457"/>
                  <a:gd name="T49" fmla="*/ 1148 h 1314"/>
                  <a:gd name="T50" fmla="*/ 185 w 457"/>
                  <a:gd name="T51" fmla="*/ 1207 h 1314"/>
                  <a:gd name="T52" fmla="*/ 179 w 457"/>
                  <a:gd name="T53" fmla="*/ 1245 h 1314"/>
                  <a:gd name="T54" fmla="*/ 244 w 457"/>
                  <a:gd name="T55" fmla="*/ 1237 h 1314"/>
                  <a:gd name="T56" fmla="*/ 250 w 457"/>
                  <a:gd name="T57" fmla="*/ 1284 h 1314"/>
                  <a:gd name="T58" fmla="*/ 266 w 457"/>
                  <a:gd name="T59" fmla="*/ 1314 h 1314"/>
                  <a:gd name="T60" fmla="*/ 331 w 457"/>
                  <a:gd name="T61" fmla="*/ 1295 h 1314"/>
                  <a:gd name="T62" fmla="*/ 343 w 457"/>
                  <a:gd name="T63" fmla="*/ 1150 h 1314"/>
                  <a:gd name="T64" fmla="*/ 335 w 457"/>
                  <a:gd name="T65" fmla="*/ 823 h 1314"/>
                  <a:gd name="T66" fmla="*/ 341 w 457"/>
                  <a:gd name="T67" fmla="*/ 579 h 1314"/>
                  <a:gd name="T68" fmla="*/ 344 w 457"/>
                  <a:gd name="T69" fmla="*/ 546 h 1314"/>
                  <a:gd name="T70" fmla="*/ 353 w 457"/>
                  <a:gd name="T71" fmla="*/ 494 h 1314"/>
                  <a:gd name="T72" fmla="*/ 366 w 457"/>
                  <a:gd name="T73" fmla="*/ 553 h 1314"/>
                  <a:gd name="T74" fmla="*/ 388 w 457"/>
                  <a:gd name="T75" fmla="*/ 611 h 1314"/>
                  <a:gd name="T76" fmla="*/ 401 w 457"/>
                  <a:gd name="T77" fmla="*/ 682 h 1314"/>
                  <a:gd name="T78" fmla="*/ 387 w 457"/>
                  <a:gd name="T79" fmla="*/ 727 h 1314"/>
                  <a:gd name="T80" fmla="*/ 408 w 457"/>
                  <a:gd name="T81" fmla="*/ 718 h 1314"/>
                  <a:gd name="T82" fmla="*/ 425 w 457"/>
                  <a:gd name="T83" fmla="*/ 717 h 1314"/>
                  <a:gd name="T84" fmla="*/ 416 w 457"/>
                  <a:gd name="T85" fmla="*/ 752 h 1314"/>
                  <a:gd name="T86" fmla="*/ 399 w 457"/>
                  <a:gd name="T87" fmla="*/ 770 h 1314"/>
                  <a:gd name="T88" fmla="*/ 447 w 457"/>
                  <a:gd name="T89" fmla="*/ 730 h 1314"/>
                  <a:gd name="T90" fmla="*/ 86 w 457"/>
                  <a:gd name="T91" fmla="*/ 547 h 1314"/>
                  <a:gd name="T92" fmla="*/ 86 w 457"/>
                  <a:gd name="T93" fmla="*/ 478 h 1314"/>
                  <a:gd name="T94" fmla="*/ 86 w 457"/>
                  <a:gd name="T95" fmla="*/ 547 h 1314"/>
                  <a:gd name="T96" fmla="*/ 227 w 457"/>
                  <a:gd name="T97" fmla="*/ 871 h 1314"/>
                  <a:gd name="T98" fmla="*/ 237 w 457"/>
                  <a:gd name="T99" fmla="*/ 1018 h 1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7" h="1314">
                    <a:moveTo>
                      <a:pt x="451" y="716"/>
                    </a:moveTo>
                    <a:cubicBezTo>
                      <a:pt x="447" y="672"/>
                      <a:pt x="447" y="672"/>
                      <a:pt x="447" y="672"/>
                    </a:cubicBezTo>
                    <a:cubicBezTo>
                      <a:pt x="443" y="635"/>
                      <a:pt x="443" y="635"/>
                      <a:pt x="443" y="635"/>
                    </a:cubicBezTo>
                    <a:cubicBezTo>
                      <a:pt x="443" y="635"/>
                      <a:pt x="441" y="595"/>
                      <a:pt x="446" y="590"/>
                    </a:cubicBezTo>
                    <a:cubicBezTo>
                      <a:pt x="451" y="585"/>
                      <a:pt x="446" y="552"/>
                      <a:pt x="446" y="531"/>
                    </a:cubicBezTo>
                    <a:cubicBezTo>
                      <a:pt x="446" y="509"/>
                      <a:pt x="430" y="435"/>
                      <a:pt x="430" y="435"/>
                    </a:cubicBezTo>
                    <a:cubicBezTo>
                      <a:pt x="404" y="310"/>
                      <a:pt x="404" y="310"/>
                      <a:pt x="404" y="310"/>
                    </a:cubicBezTo>
                    <a:cubicBezTo>
                      <a:pt x="404" y="310"/>
                      <a:pt x="396" y="274"/>
                      <a:pt x="392" y="265"/>
                    </a:cubicBezTo>
                    <a:cubicBezTo>
                      <a:pt x="388" y="256"/>
                      <a:pt x="365" y="238"/>
                      <a:pt x="365" y="238"/>
                    </a:cubicBezTo>
                    <a:cubicBezTo>
                      <a:pt x="288" y="194"/>
                      <a:pt x="288" y="194"/>
                      <a:pt x="288" y="19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5" y="181"/>
                      <a:pt x="285" y="181"/>
                      <a:pt x="285" y="181"/>
                    </a:cubicBezTo>
                    <a:cubicBezTo>
                      <a:pt x="287" y="164"/>
                      <a:pt x="287" y="164"/>
                      <a:pt x="287" y="164"/>
                    </a:cubicBezTo>
                    <a:cubicBezTo>
                      <a:pt x="295" y="135"/>
                      <a:pt x="295" y="135"/>
                      <a:pt x="295" y="135"/>
                    </a:cubicBezTo>
                    <a:cubicBezTo>
                      <a:pt x="299" y="144"/>
                      <a:pt x="305" y="120"/>
                      <a:pt x="310" y="115"/>
                    </a:cubicBezTo>
                    <a:cubicBezTo>
                      <a:pt x="315" y="110"/>
                      <a:pt x="305" y="96"/>
                      <a:pt x="305" y="96"/>
                    </a:cubicBezTo>
                    <a:cubicBezTo>
                      <a:pt x="305" y="96"/>
                      <a:pt x="308" y="63"/>
                      <a:pt x="308" y="47"/>
                    </a:cubicBezTo>
                    <a:cubicBezTo>
                      <a:pt x="308" y="32"/>
                      <a:pt x="297" y="11"/>
                      <a:pt x="249" y="6"/>
                    </a:cubicBezTo>
                    <a:cubicBezTo>
                      <a:pt x="202" y="0"/>
                      <a:pt x="188" y="41"/>
                      <a:pt x="188" y="41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88" y="91"/>
                      <a:pt x="184" y="108"/>
                      <a:pt x="184" y="116"/>
                    </a:cubicBezTo>
                    <a:cubicBezTo>
                      <a:pt x="184" y="124"/>
                      <a:pt x="199" y="134"/>
                      <a:pt x="201" y="136"/>
                    </a:cubicBezTo>
                    <a:cubicBezTo>
                      <a:pt x="203" y="138"/>
                      <a:pt x="201" y="171"/>
                      <a:pt x="201" y="171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52" y="188"/>
                      <a:pt x="152" y="188"/>
                      <a:pt x="152" y="188"/>
                    </a:cubicBezTo>
                    <a:cubicBezTo>
                      <a:pt x="152" y="188"/>
                      <a:pt x="149" y="185"/>
                      <a:pt x="145" y="185"/>
                    </a:cubicBezTo>
                    <a:cubicBezTo>
                      <a:pt x="141" y="185"/>
                      <a:pt x="109" y="191"/>
                      <a:pt x="109" y="191"/>
                    </a:cubicBezTo>
                    <a:cubicBezTo>
                      <a:pt x="109" y="191"/>
                      <a:pt x="112" y="199"/>
                      <a:pt x="102" y="199"/>
                    </a:cubicBezTo>
                    <a:cubicBezTo>
                      <a:pt x="93" y="199"/>
                      <a:pt x="68" y="242"/>
                      <a:pt x="68" y="248"/>
                    </a:cubicBezTo>
                    <a:cubicBezTo>
                      <a:pt x="68" y="255"/>
                      <a:pt x="45" y="306"/>
                      <a:pt x="39" y="322"/>
                    </a:cubicBezTo>
                    <a:cubicBezTo>
                      <a:pt x="32" y="337"/>
                      <a:pt x="13" y="354"/>
                      <a:pt x="13" y="354"/>
                    </a:cubicBezTo>
                    <a:cubicBezTo>
                      <a:pt x="13" y="354"/>
                      <a:pt x="11" y="367"/>
                      <a:pt x="7" y="370"/>
                    </a:cubicBezTo>
                    <a:cubicBezTo>
                      <a:pt x="4" y="374"/>
                      <a:pt x="0" y="386"/>
                      <a:pt x="0" y="389"/>
                    </a:cubicBezTo>
                    <a:cubicBezTo>
                      <a:pt x="0" y="392"/>
                      <a:pt x="2" y="408"/>
                      <a:pt x="2" y="417"/>
                    </a:cubicBezTo>
                    <a:cubicBezTo>
                      <a:pt x="2" y="426"/>
                      <a:pt x="7" y="432"/>
                      <a:pt x="10" y="435"/>
                    </a:cubicBezTo>
                    <a:cubicBezTo>
                      <a:pt x="12" y="438"/>
                      <a:pt x="23" y="442"/>
                      <a:pt x="28" y="446"/>
                    </a:cubicBezTo>
                    <a:cubicBezTo>
                      <a:pt x="32" y="451"/>
                      <a:pt x="39" y="458"/>
                      <a:pt x="39" y="458"/>
                    </a:cubicBezTo>
                    <a:cubicBezTo>
                      <a:pt x="63" y="467"/>
                      <a:pt x="63" y="467"/>
                      <a:pt x="63" y="467"/>
                    </a:cubicBezTo>
                    <a:cubicBezTo>
                      <a:pt x="40" y="558"/>
                      <a:pt x="40" y="558"/>
                      <a:pt x="40" y="558"/>
                    </a:cubicBezTo>
                    <a:cubicBezTo>
                      <a:pt x="34" y="655"/>
                      <a:pt x="34" y="655"/>
                      <a:pt x="34" y="655"/>
                    </a:cubicBezTo>
                    <a:cubicBezTo>
                      <a:pt x="34" y="655"/>
                      <a:pt x="34" y="709"/>
                      <a:pt x="34" y="737"/>
                    </a:cubicBezTo>
                    <a:cubicBezTo>
                      <a:pt x="34" y="765"/>
                      <a:pt x="51" y="795"/>
                      <a:pt x="51" y="795"/>
                    </a:cubicBezTo>
                    <a:cubicBezTo>
                      <a:pt x="51" y="795"/>
                      <a:pt x="70" y="798"/>
                      <a:pt x="81" y="795"/>
                    </a:cubicBezTo>
                    <a:cubicBezTo>
                      <a:pt x="92" y="792"/>
                      <a:pt x="92" y="776"/>
                      <a:pt x="92" y="776"/>
                    </a:cubicBezTo>
                    <a:cubicBezTo>
                      <a:pt x="101" y="744"/>
                      <a:pt x="101" y="744"/>
                      <a:pt x="101" y="744"/>
                    </a:cubicBezTo>
                    <a:cubicBezTo>
                      <a:pt x="101" y="744"/>
                      <a:pt x="105" y="790"/>
                      <a:pt x="105" y="804"/>
                    </a:cubicBezTo>
                    <a:cubicBezTo>
                      <a:pt x="105" y="819"/>
                      <a:pt x="128" y="927"/>
                      <a:pt x="128" y="927"/>
                    </a:cubicBezTo>
                    <a:cubicBezTo>
                      <a:pt x="140" y="984"/>
                      <a:pt x="140" y="984"/>
                      <a:pt x="140" y="984"/>
                    </a:cubicBezTo>
                    <a:cubicBezTo>
                      <a:pt x="140" y="984"/>
                      <a:pt x="145" y="1066"/>
                      <a:pt x="149" y="1076"/>
                    </a:cubicBezTo>
                    <a:cubicBezTo>
                      <a:pt x="153" y="1086"/>
                      <a:pt x="156" y="1148"/>
                      <a:pt x="156" y="1148"/>
                    </a:cubicBezTo>
                    <a:cubicBezTo>
                      <a:pt x="161" y="1164"/>
                      <a:pt x="161" y="1164"/>
                      <a:pt x="161" y="1164"/>
                    </a:cubicBezTo>
                    <a:cubicBezTo>
                      <a:pt x="161" y="1164"/>
                      <a:pt x="182" y="1203"/>
                      <a:pt x="185" y="1207"/>
                    </a:cubicBezTo>
                    <a:cubicBezTo>
                      <a:pt x="189" y="1210"/>
                      <a:pt x="184" y="1228"/>
                      <a:pt x="180" y="1228"/>
                    </a:cubicBezTo>
                    <a:cubicBezTo>
                      <a:pt x="177" y="1228"/>
                      <a:pt x="177" y="1245"/>
                      <a:pt x="179" y="1245"/>
                    </a:cubicBezTo>
                    <a:cubicBezTo>
                      <a:pt x="181" y="1245"/>
                      <a:pt x="229" y="1247"/>
                      <a:pt x="229" y="1247"/>
                    </a:cubicBezTo>
                    <a:cubicBezTo>
                      <a:pt x="229" y="1247"/>
                      <a:pt x="244" y="1233"/>
                      <a:pt x="244" y="1237"/>
                    </a:cubicBezTo>
                    <a:cubicBezTo>
                      <a:pt x="244" y="1241"/>
                      <a:pt x="250" y="1255"/>
                      <a:pt x="253" y="1258"/>
                    </a:cubicBezTo>
                    <a:cubicBezTo>
                      <a:pt x="257" y="1261"/>
                      <a:pt x="250" y="1284"/>
                      <a:pt x="250" y="1284"/>
                    </a:cubicBezTo>
                    <a:cubicBezTo>
                      <a:pt x="250" y="1284"/>
                      <a:pt x="248" y="1296"/>
                      <a:pt x="248" y="1303"/>
                    </a:cubicBezTo>
                    <a:cubicBezTo>
                      <a:pt x="248" y="1310"/>
                      <a:pt x="266" y="1314"/>
                      <a:pt x="266" y="1314"/>
                    </a:cubicBezTo>
                    <a:cubicBezTo>
                      <a:pt x="266" y="1314"/>
                      <a:pt x="302" y="1314"/>
                      <a:pt x="304" y="1314"/>
                    </a:cubicBezTo>
                    <a:cubicBezTo>
                      <a:pt x="307" y="1314"/>
                      <a:pt x="331" y="1295"/>
                      <a:pt x="331" y="1295"/>
                    </a:cubicBezTo>
                    <a:cubicBezTo>
                      <a:pt x="331" y="1295"/>
                      <a:pt x="319" y="1270"/>
                      <a:pt x="323" y="1266"/>
                    </a:cubicBezTo>
                    <a:cubicBezTo>
                      <a:pt x="327" y="1262"/>
                      <a:pt x="343" y="1150"/>
                      <a:pt x="343" y="1150"/>
                    </a:cubicBezTo>
                    <a:cubicBezTo>
                      <a:pt x="336" y="927"/>
                      <a:pt x="336" y="927"/>
                      <a:pt x="336" y="927"/>
                    </a:cubicBezTo>
                    <a:cubicBezTo>
                      <a:pt x="336" y="927"/>
                      <a:pt x="325" y="880"/>
                      <a:pt x="335" y="823"/>
                    </a:cubicBezTo>
                    <a:cubicBezTo>
                      <a:pt x="345" y="766"/>
                      <a:pt x="347" y="634"/>
                      <a:pt x="347" y="634"/>
                    </a:cubicBezTo>
                    <a:cubicBezTo>
                      <a:pt x="341" y="579"/>
                      <a:pt x="341" y="579"/>
                      <a:pt x="341" y="579"/>
                    </a:cubicBezTo>
                    <a:cubicBezTo>
                      <a:pt x="341" y="557"/>
                      <a:pt x="341" y="557"/>
                      <a:pt x="341" y="557"/>
                    </a:cubicBezTo>
                    <a:cubicBezTo>
                      <a:pt x="341" y="557"/>
                      <a:pt x="342" y="546"/>
                      <a:pt x="344" y="546"/>
                    </a:cubicBezTo>
                    <a:cubicBezTo>
                      <a:pt x="346" y="546"/>
                      <a:pt x="347" y="527"/>
                      <a:pt x="347" y="527"/>
                    </a:cubicBezTo>
                    <a:cubicBezTo>
                      <a:pt x="353" y="494"/>
                      <a:pt x="353" y="494"/>
                      <a:pt x="353" y="494"/>
                    </a:cubicBezTo>
                    <a:cubicBezTo>
                      <a:pt x="353" y="525"/>
                      <a:pt x="353" y="525"/>
                      <a:pt x="353" y="525"/>
                    </a:cubicBezTo>
                    <a:cubicBezTo>
                      <a:pt x="366" y="553"/>
                      <a:pt x="366" y="553"/>
                      <a:pt x="366" y="553"/>
                    </a:cubicBezTo>
                    <a:cubicBezTo>
                      <a:pt x="373" y="581"/>
                      <a:pt x="373" y="581"/>
                      <a:pt x="373" y="581"/>
                    </a:cubicBezTo>
                    <a:cubicBezTo>
                      <a:pt x="388" y="611"/>
                      <a:pt x="388" y="611"/>
                      <a:pt x="388" y="611"/>
                    </a:cubicBezTo>
                    <a:cubicBezTo>
                      <a:pt x="398" y="637"/>
                      <a:pt x="398" y="637"/>
                      <a:pt x="398" y="637"/>
                    </a:cubicBezTo>
                    <a:cubicBezTo>
                      <a:pt x="401" y="682"/>
                      <a:pt x="401" y="682"/>
                      <a:pt x="401" y="682"/>
                    </a:cubicBezTo>
                    <a:cubicBezTo>
                      <a:pt x="401" y="682"/>
                      <a:pt x="399" y="703"/>
                      <a:pt x="399" y="706"/>
                    </a:cubicBezTo>
                    <a:cubicBezTo>
                      <a:pt x="399" y="710"/>
                      <a:pt x="392" y="714"/>
                      <a:pt x="387" y="727"/>
                    </a:cubicBezTo>
                    <a:cubicBezTo>
                      <a:pt x="382" y="741"/>
                      <a:pt x="392" y="743"/>
                      <a:pt x="392" y="743"/>
                    </a:cubicBezTo>
                    <a:cubicBezTo>
                      <a:pt x="408" y="718"/>
                      <a:pt x="408" y="718"/>
                      <a:pt x="408" y="718"/>
                    </a:cubicBezTo>
                    <a:cubicBezTo>
                      <a:pt x="408" y="718"/>
                      <a:pt x="414" y="711"/>
                      <a:pt x="418" y="711"/>
                    </a:cubicBezTo>
                    <a:cubicBezTo>
                      <a:pt x="423" y="711"/>
                      <a:pt x="425" y="717"/>
                      <a:pt x="425" y="717"/>
                    </a:cubicBezTo>
                    <a:cubicBezTo>
                      <a:pt x="425" y="733"/>
                      <a:pt x="425" y="733"/>
                      <a:pt x="425" y="733"/>
                    </a:cubicBezTo>
                    <a:cubicBezTo>
                      <a:pt x="416" y="752"/>
                      <a:pt x="416" y="752"/>
                      <a:pt x="416" y="752"/>
                    </a:cubicBezTo>
                    <a:cubicBezTo>
                      <a:pt x="398" y="762"/>
                      <a:pt x="398" y="762"/>
                      <a:pt x="398" y="762"/>
                    </a:cubicBezTo>
                    <a:cubicBezTo>
                      <a:pt x="399" y="770"/>
                      <a:pt x="399" y="770"/>
                      <a:pt x="399" y="770"/>
                    </a:cubicBezTo>
                    <a:cubicBezTo>
                      <a:pt x="430" y="756"/>
                      <a:pt x="430" y="756"/>
                      <a:pt x="430" y="756"/>
                    </a:cubicBezTo>
                    <a:cubicBezTo>
                      <a:pt x="430" y="756"/>
                      <a:pt x="437" y="740"/>
                      <a:pt x="447" y="730"/>
                    </a:cubicBezTo>
                    <a:cubicBezTo>
                      <a:pt x="457" y="720"/>
                      <a:pt x="451" y="716"/>
                      <a:pt x="451" y="716"/>
                    </a:cubicBezTo>
                    <a:close/>
                    <a:moveTo>
                      <a:pt x="86" y="547"/>
                    </a:moveTo>
                    <a:cubicBezTo>
                      <a:pt x="67" y="547"/>
                      <a:pt x="67" y="547"/>
                      <a:pt x="67" y="547"/>
                    </a:cubicBezTo>
                    <a:cubicBezTo>
                      <a:pt x="86" y="478"/>
                      <a:pt x="86" y="478"/>
                      <a:pt x="86" y="478"/>
                    </a:cubicBezTo>
                    <a:cubicBezTo>
                      <a:pt x="86" y="496"/>
                      <a:pt x="100" y="533"/>
                      <a:pt x="100" y="533"/>
                    </a:cubicBezTo>
                    <a:lnTo>
                      <a:pt x="86" y="547"/>
                    </a:lnTo>
                    <a:close/>
                    <a:moveTo>
                      <a:pt x="237" y="1018"/>
                    </a:moveTo>
                    <a:cubicBezTo>
                      <a:pt x="237" y="1018"/>
                      <a:pt x="217" y="945"/>
                      <a:pt x="227" y="871"/>
                    </a:cubicBezTo>
                    <a:cubicBezTo>
                      <a:pt x="227" y="871"/>
                      <a:pt x="230" y="931"/>
                      <a:pt x="237" y="942"/>
                    </a:cubicBezTo>
                    <a:cubicBezTo>
                      <a:pt x="244" y="954"/>
                      <a:pt x="237" y="1018"/>
                      <a:pt x="237" y="10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Freeform 45"/>
              <p:cNvSpPr>
                <a:spLocks noEditPoints="1"/>
              </p:cNvSpPr>
              <p:nvPr/>
            </p:nvSpPr>
            <p:spPr bwMode="auto">
              <a:xfrm>
                <a:off x="1201" y="1047"/>
                <a:ext cx="1046" cy="3029"/>
              </a:xfrm>
              <a:custGeom>
                <a:avLst/>
                <a:gdLst>
                  <a:gd name="T0" fmla="*/ 395 w 443"/>
                  <a:gd name="T1" fmla="*/ 707 h 1282"/>
                  <a:gd name="T2" fmla="*/ 384 w 443"/>
                  <a:gd name="T3" fmla="*/ 550 h 1282"/>
                  <a:gd name="T4" fmla="*/ 357 w 443"/>
                  <a:gd name="T5" fmla="*/ 288 h 1282"/>
                  <a:gd name="T6" fmla="*/ 326 w 443"/>
                  <a:gd name="T7" fmla="*/ 217 h 1282"/>
                  <a:gd name="T8" fmla="*/ 275 w 443"/>
                  <a:gd name="T9" fmla="*/ 168 h 1282"/>
                  <a:gd name="T10" fmla="*/ 290 w 443"/>
                  <a:gd name="T11" fmla="*/ 148 h 1282"/>
                  <a:gd name="T12" fmla="*/ 180 w 443"/>
                  <a:gd name="T13" fmla="*/ 0 h 1282"/>
                  <a:gd name="T14" fmla="*/ 156 w 443"/>
                  <a:gd name="T15" fmla="*/ 11 h 1282"/>
                  <a:gd name="T16" fmla="*/ 101 w 443"/>
                  <a:gd name="T17" fmla="*/ 85 h 1282"/>
                  <a:gd name="T18" fmla="*/ 120 w 443"/>
                  <a:gd name="T19" fmla="*/ 198 h 1282"/>
                  <a:gd name="T20" fmla="*/ 19 w 443"/>
                  <a:gd name="T21" fmla="*/ 266 h 1282"/>
                  <a:gd name="T22" fmla="*/ 7 w 443"/>
                  <a:gd name="T23" fmla="*/ 598 h 1282"/>
                  <a:gd name="T24" fmla="*/ 9 w 443"/>
                  <a:gd name="T25" fmla="*/ 703 h 1282"/>
                  <a:gd name="T26" fmla="*/ 0 w 443"/>
                  <a:gd name="T27" fmla="*/ 850 h 1282"/>
                  <a:gd name="T28" fmla="*/ 54 w 443"/>
                  <a:gd name="T29" fmla="*/ 876 h 1282"/>
                  <a:gd name="T30" fmla="*/ 115 w 443"/>
                  <a:gd name="T31" fmla="*/ 899 h 1282"/>
                  <a:gd name="T32" fmla="*/ 151 w 443"/>
                  <a:gd name="T33" fmla="*/ 1101 h 1282"/>
                  <a:gd name="T34" fmla="*/ 151 w 443"/>
                  <a:gd name="T35" fmla="*/ 1189 h 1282"/>
                  <a:gd name="T36" fmla="*/ 210 w 443"/>
                  <a:gd name="T37" fmla="*/ 1254 h 1282"/>
                  <a:gd name="T38" fmla="*/ 204 w 443"/>
                  <a:gd name="T39" fmla="*/ 1157 h 1282"/>
                  <a:gd name="T40" fmla="*/ 193 w 443"/>
                  <a:gd name="T41" fmla="*/ 1062 h 1282"/>
                  <a:gd name="T42" fmla="*/ 243 w 443"/>
                  <a:gd name="T43" fmla="*/ 886 h 1282"/>
                  <a:gd name="T44" fmla="*/ 324 w 443"/>
                  <a:gd name="T45" fmla="*/ 844 h 1282"/>
                  <a:gd name="T46" fmla="*/ 382 w 443"/>
                  <a:gd name="T47" fmla="*/ 992 h 1282"/>
                  <a:gd name="T48" fmla="*/ 443 w 443"/>
                  <a:gd name="T49" fmla="*/ 815 h 1282"/>
                  <a:gd name="T50" fmla="*/ 76 w 443"/>
                  <a:gd name="T51" fmla="*/ 529 h 1282"/>
                  <a:gd name="T52" fmla="*/ 51 w 443"/>
                  <a:gd name="T53" fmla="*/ 633 h 1282"/>
                  <a:gd name="T54" fmla="*/ 43 w 443"/>
                  <a:gd name="T55" fmla="*/ 562 h 1282"/>
                  <a:gd name="T56" fmla="*/ 79 w 443"/>
                  <a:gd name="T57" fmla="*/ 390 h 1282"/>
                  <a:gd name="T58" fmla="*/ 76 w 443"/>
                  <a:gd name="T59" fmla="*/ 529 h 1282"/>
                  <a:gd name="T60" fmla="*/ 350 w 443"/>
                  <a:gd name="T61" fmla="*/ 648 h 1282"/>
                  <a:gd name="T62" fmla="*/ 351 w 443"/>
                  <a:gd name="T63" fmla="*/ 702 h 1282"/>
                  <a:gd name="T64" fmla="*/ 339 w 443"/>
                  <a:gd name="T65" fmla="*/ 749 h 1282"/>
                  <a:gd name="T66" fmla="*/ 314 w 443"/>
                  <a:gd name="T67" fmla="*/ 543 h 1282"/>
                  <a:gd name="T68" fmla="*/ 294 w 443"/>
                  <a:gd name="T69" fmla="*/ 466 h 1282"/>
                  <a:gd name="T70" fmla="*/ 299 w 443"/>
                  <a:gd name="T71" fmla="*/ 400 h 1282"/>
                  <a:gd name="T72" fmla="*/ 357 w 443"/>
                  <a:gd name="T73" fmla="*/ 605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3" h="1282">
                    <a:moveTo>
                      <a:pt x="430" y="777"/>
                    </a:moveTo>
                    <a:cubicBezTo>
                      <a:pt x="395" y="707"/>
                      <a:pt x="395" y="707"/>
                      <a:pt x="395" y="707"/>
                    </a:cubicBezTo>
                    <a:cubicBezTo>
                      <a:pt x="395" y="650"/>
                      <a:pt x="395" y="650"/>
                      <a:pt x="395" y="650"/>
                    </a:cubicBezTo>
                    <a:cubicBezTo>
                      <a:pt x="384" y="550"/>
                      <a:pt x="384" y="550"/>
                      <a:pt x="384" y="550"/>
                    </a:cubicBezTo>
                    <a:cubicBezTo>
                      <a:pt x="384" y="550"/>
                      <a:pt x="381" y="450"/>
                      <a:pt x="357" y="413"/>
                    </a:cubicBezTo>
                    <a:cubicBezTo>
                      <a:pt x="357" y="288"/>
                      <a:pt x="357" y="288"/>
                      <a:pt x="357" y="288"/>
                    </a:cubicBezTo>
                    <a:cubicBezTo>
                      <a:pt x="366" y="278"/>
                      <a:pt x="366" y="278"/>
                      <a:pt x="366" y="278"/>
                    </a:cubicBezTo>
                    <a:cubicBezTo>
                      <a:pt x="366" y="278"/>
                      <a:pt x="339" y="223"/>
                      <a:pt x="326" y="217"/>
                    </a:cubicBezTo>
                    <a:cubicBezTo>
                      <a:pt x="312" y="212"/>
                      <a:pt x="240" y="189"/>
                      <a:pt x="240" y="189"/>
                    </a:cubicBezTo>
                    <a:cubicBezTo>
                      <a:pt x="240" y="189"/>
                      <a:pt x="275" y="182"/>
                      <a:pt x="275" y="168"/>
                    </a:cubicBezTo>
                    <a:cubicBezTo>
                      <a:pt x="275" y="153"/>
                      <a:pt x="275" y="148"/>
                      <a:pt x="275" y="148"/>
                    </a:cubicBezTo>
                    <a:cubicBezTo>
                      <a:pt x="290" y="148"/>
                      <a:pt x="290" y="148"/>
                      <a:pt x="290" y="148"/>
                    </a:cubicBezTo>
                    <a:cubicBezTo>
                      <a:pt x="290" y="148"/>
                      <a:pt x="278" y="136"/>
                      <a:pt x="270" y="119"/>
                    </a:cubicBezTo>
                    <a:cubicBezTo>
                      <a:pt x="262" y="101"/>
                      <a:pt x="247" y="4"/>
                      <a:pt x="180" y="0"/>
                    </a:cubicBezTo>
                    <a:cubicBezTo>
                      <a:pt x="168" y="12"/>
                      <a:pt x="168" y="12"/>
                      <a:pt x="168" y="12"/>
                    </a:cubicBezTo>
                    <a:cubicBezTo>
                      <a:pt x="168" y="12"/>
                      <a:pt x="163" y="11"/>
                      <a:pt x="156" y="11"/>
                    </a:cubicBezTo>
                    <a:cubicBezTo>
                      <a:pt x="149" y="11"/>
                      <a:pt x="129" y="31"/>
                      <a:pt x="129" y="31"/>
                    </a:cubicBezTo>
                    <a:cubicBezTo>
                      <a:pt x="129" y="31"/>
                      <a:pt x="101" y="63"/>
                      <a:pt x="101" y="85"/>
                    </a:cubicBezTo>
                    <a:cubicBezTo>
                      <a:pt x="101" y="106"/>
                      <a:pt x="93" y="126"/>
                      <a:pt x="93" y="126"/>
                    </a:cubicBezTo>
                    <a:cubicBezTo>
                      <a:pt x="93" y="126"/>
                      <a:pt x="88" y="198"/>
                      <a:pt x="120" y="198"/>
                    </a:cubicBezTo>
                    <a:cubicBezTo>
                      <a:pt x="120" y="198"/>
                      <a:pt x="97" y="212"/>
                      <a:pt x="79" y="217"/>
                    </a:cubicBezTo>
                    <a:cubicBezTo>
                      <a:pt x="62" y="223"/>
                      <a:pt x="8" y="247"/>
                      <a:pt x="19" y="266"/>
                    </a:cubicBezTo>
                    <a:cubicBezTo>
                      <a:pt x="29" y="284"/>
                      <a:pt x="17" y="406"/>
                      <a:pt x="17" y="406"/>
                    </a:cubicBezTo>
                    <a:cubicBezTo>
                      <a:pt x="17" y="406"/>
                      <a:pt x="4" y="557"/>
                      <a:pt x="7" y="598"/>
                    </a:cubicBezTo>
                    <a:cubicBezTo>
                      <a:pt x="10" y="639"/>
                      <a:pt x="6" y="656"/>
                      <a:pt x="6" y="656"/>
                    </a:cubicBezTo>
                    <a:cubicBezTo>
                      <a:pt x="6" y="656"/>
                      <a:pt x="4" y="699"/>
                      <a:pt x="9" y="703"/>
                    </a:cubicBezTo>
                    <a:cubicBezTo>
                      <a:pt x="14" y="708"/>
                      <a:pt x="26" y="720"/>
                      <a:pt x="26" y="720"/>
                    </a:cubicBezTo>
                    <a:cubicBezTo>
                      <a:pt x="0" y="850"/>
                      <a:pt x="0" y="850"/>
                      <a:pt x="0" y="850"/>
                    </a:cubicBezTo>
                    <a:cubicBezTo>
                      <a:pt x="53" y="863"/>
                      <a:pt x="53" y="863"/>
                      <a:pt x="53" y="863"/>
                    </a:cubicBezTo>
                    <a:cubicBezTo>
                      <a:pt x="54" y="876"/>
                      <a:pt x="54" y="876"/>
                      <a:pt x="54" y="876"/>
                    </a:cubicBezTo>
                    <a:cubicBezTo>
                      <a:pt x="54" y="876"/>
                      <a:pt x="83" y="882"/>
                      <a:pt x="87" y="882"/>
                    </a:cubicBezTo>
                    <a:cubicBezTo>
                      <a:pt x="91" y="882"/>
                      <a:pt x="115" y="899"/>
                      <a:pt x="115" y="899"/>
                    </a:cubicBezTo>
                    <a:cubicBezTo>
                      <a:pt x="115" y="899"/>
                      <a:pt x="124" y="1011"/>
                      <a:pt x="150" y="1098"/>
                    </a:cubicBezTo>
                    <a:cubicBezTo>
                      <a:pt x="150" y="1099"/>
                      <a:pt x="151" y="1100"/>
                      <a:pt x="151" y="1101"/>
                    </a:cubicBezTo>
                    <a:cubicBezTo>
                      <a:pt x="151" y="1101"/>
                      <a:pt x="158" y="1129"/>
                      <a:pt x="155" y="1152"/>
                    </a:cubicBezTo>
                    <a:cubicBezTo>
                      <a:pt x="151" y="1175"/>
                      <a:pt x="151" y="1189"/>
                      <a:pt x="151" y="1189"/>
                    </a:cubicBezTo>
                    <a:cubicBezTo>
                      <a:pt x="151" y="1189"/>
                      <a:pt x="131" y="1225"/>
                      <a:pt x="138" y="1250"/>
                    </a:cubicBezTo>
                    <a:cubicBezTo>
                      <a:pt x="140" y="1256"/>
                      <a:pt x="210" y="1282"/>
                      <a:pt x="210" y="1254"/>
                    </a:cubicBezTo>
                    <a:cubicBezTo>
                      <a:pt x="210" y="1225"/>
                      <a:pt x="203" y="1189"/>
                      <a:pt x="210" y="1183"/>
                    </a:cubicBezTo>
                    <a:cubicBezTo>
                      <a:pt x="216" y="1176"/>
                      <a:pt x="204" y="1157"/>
                      <a:pt x="204" y="1157"/>
                    </a:cubicBezTo>
                    <a:cubicBezTo>
                      <a:pt x="204" y="1157"/>
                      <a:pt x="235" y="1160"/>
                      <a:pt x="217" y="1134"/>
                    </a:cubicBezTo>
                    <a:cubicBezTo>
                      <a:pt x="199" y="1108"/>
                      <a:pt x="187" y="1089"/>
                      <a:pt x="193" y="1062"/>
                    </a:cubicBezTo>
                    <a:cubicBezTo>
                      <a:pt x="199" y="1034"/>
                      <a:pt x="201" y="1029"/>
                      <a:pt x="196" y="1034"/>
                    </a:cubicBezTo>
                    <a:cubicBezTo>
                      <a:pt x="192" y="1038"/>
                      <a:pt x="253" y="912"/>
                      <a:pt x="243" y="886"/>
                    </a:cubicBezTo>
                    <a:cubicBezTo>
                      <a:pt x="243" y="886"/>
                      <a:pt x="258" y="857"/>
                      <a:pt x="262" y="843"/>
                    </a:cubicBezTo>
                    <a:cubicBezTo>
                      <a:pt x="265" y="829"/>
                      <a:pt x="324" y="844"/>
                      <a:pt x="324" y="844"/>
                    </a:cubicBezTo>
                    <a:cubicBezTo>
                      <a:pt x="328" y="948"/>
                      <a:pt x="328" y="948"/>
                      <a:pt x="328" y="948"/>
                    </a:cubicBezTo>
                    <a:cubicBezTo>
                      <a:pt x="382" y="992"/>
                      <a:pt x="382" y="992"/>
                      <a:pt x="382" y="992"/>
                    </a:cubicBezTo>
                    <a:cubicBezTo>
                      <a:pt x="443" y="992"/>
                      <a:pt x="443" y="992"/>
                      <a:pt x="443" y="992"/>
                    </a:cubicBezTo>
                    <a:cubicBezTo>
                      <a:pt x="443" y="815"/>
                      <a:pt x="443" y="815"/>
                      <a:pt x="443" y="815"/>
                    </a:cubicBezTo>
                    <a:lnTo>
                      <a:pt x="430" y="777"/>
                    </a:lnTo>
                    <a:close/>
                    <a:moveTo>
                      <a:pt x="76" y="529"/>
                    </a:moveTo>
                    <a:cubicBezTo>
                      <a:pt x="60" y="575"/>
                      <a:pt x="60" y="575"/>
                      <a:pt x="60" y="575"/>
                    </a:cubicBezTo>
                    <a:cubicBezTo>
                      <a:pt x="51" y="633"/>
                      <a:pt x="51" y="633"/>
                      <a:pt x="51" y="633"/>
                    </a:cubicBezTo>
                    <a:cubicBezTo>
                      <a:pt x="43" y="586"/>
                      <a:pt x="43" y="586"/>
                      <a:pt x="43" y="586"/>
                    </a:cubicBezTo>
                    <a:cubicBezTo>
                      <a:pt x="43" y="562"/>
                      <a:pt x="43" y="562"/>
                      <a:pt x="43" y="562"/>
                    </a:cubicBezTo>
                    <a:cubicBezTo>
                      <a:pt x="43" y="562"/>
                      <a:pt x="65" y="498"/>
                      <a:pt x="65" y="469"/>
                    </a:cubicBezTo>
                    <a:cubicBezTo>
                      <a:pt x="65" y="440"/>
                      <a:pt x="79" y="390"/>
                      <a:pt x="79" y="390"/>
                    </a:cubicBezTo>
                    <a:cubicBezTo>
                      <a:pt x="92" y="424"/>
                      <a:pt x="92" y="424"/>
                      <a:pt x="92" y="424"/>
                    </a:cubicBezTo>
                    <a:lnTo>
                      <a:pt x="76" y="529"/>
                    </a:lnTo>
                    <a:close/>
                    <a:moveTo>
                      <a:pt x="357" y="626"/>
                    </a:moveTo>
                    <a:cubicBezTo>
                      <a:pt x="350" y="648"/>
                      <a:pt x="350" y="648"/>
                      <a:pt x="350" y="648"/>
                    </a:cubicBezTo>
                    <a:cubicBezTo>
                      <a:pt x="350" y="648"/>
                      <a:pt x="351" y="668"/>
                      <a:pt x="351" y="674"/>
                    </a:cubicBezTo>
                    <a:cubicBezTo>
                      <a:pt x="351" y="680"/>
                      <a:pt x="351" y="702"/>
                      <a:pt x="351" y="702"/>
                    </a:cubicBezTo>
                    <a:cubicBezTo>
                      <a:pt x="347" y="742"/>
                      <a:pt x="347" y="742"/>
                      <a:pt x="347" y="742"/>
                    </a:cubicBezTo>
                    <a:cubicBezTo>
                      <a:pt x="339" y="749"/>
                      <a:pt x="339" y="749"/>
                      <a:pt x="339" y="749"/>
                    </a:cubicBezTo>
                    <a:cubicBezTo>
                      <a:pt x="324" y="801"/>
                      <a:pt x="324" y="801"/>
                      <a:pt x="324" y="801"/>
                    </a:cubicBezTo>
                    <a:cubicBezTo>
                      <a:pt x="345" y="630"/>
                      <a:pt x="314" y="543"/>
                      <a:pt x="314" y="543"/>
                    </a:cubicBezTo>
                    <a:cubicBezTo>
                      <a:pt x="305" y="510"/>
                      <a:pt x="305" y="510"/>
                      <a:pt x="305" y="510"/>
                    </a:cubicBezTo>
                    <a:cubicBezTo>
                      <a:pt x="294" y="466"/>
                      <a:pt x="294" y="466"/>
                      <a:pt x="294" y="466"/>
                    </a:cubicBezTo>
                    <a:cubicBezTo>
                      <a:pt x="294" y="419"/>
                      <a:pt x="294" y="419"/>
                      <a:pt x="294" y="419"/>
                    </a:cubicBezTo>
                    <a:cubicBezTo>
                      <a:pt x="299" y="400"/>
                      <a:pt x="299" y="400"/>
                      <a:pt x="299" y="400"/>
                    </a:cubicBezTo>
                    <a:cubicBezTo>
                      <a:pt x="299" y="400"/>
                      <a:pt x="308" y="399"/>
                      <a:pt x="308" y="430"/>
                    </a:cubicBezTo>
                    <a:cubicBezTo>
                      <a:pt x="308" y="461"/>
                      <a:pt x="357" y="605"/>
                      <a:pt x="357" y="605"/>
                    </a:cubicBezTo>
                    <a:lnTo>
                      <a:pt x="357" y="626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Freeform 46"/>
              <p:cNvSpPr/>
              <p:nvPr/>
            </p:nvSpPr>
            <p:spPr bwMode="auto">
              <a:xfrm>
                <a:off x="1549" y="95"/>
                <a:ext cx="2691" cy="4172"/>
              </a:xfrm>
              <a:custGeom>
                <a:avLst/>
                <a:gdLst>
                  <a:gd name="T0" fmla="*/ 369 w 1139"/>
                  <a:gd name="T1" fmla="*/ 1064 h 1766"/>
                  <a:gd name="T2" fmla="*/ 383 w 1139"/>
                  <a:gd name="T3" fmla="*/ 1474 h 1766"/>
                  <a:gd name="T4" fmla="*/ 351 w 1139"/>
                  <a:gd name="T5" fmla="*/ 1694 h 1766"/>
                  <a:gd name="T6" fmla="*/ 491 w 1139"/>
                  <a:gd name="T7" fmla="*/ 1661 h 1766"/>
                  <a:gd name="T8" fmla="*/ 502 w 1139"/>
                  <a:gd name="T9" fmla="*/ 1603 h 1766"/>
                  <a:gd name="T10" fmla="*/ 492 w 1139"/>
                  <a:gd name="T11" fmla="*/ 1385 h 1766"/>
                  <a:gd name="T12" fmla="*/ 507 w 1139"/>
                  <a:gd name="T13" fmla="*/ 1247 h 1766"/>
                  <a:gd name="T14" fmla="*/ 524 w 1139"/>
                  <a:gd name="T15" fmla="*/ 1097 h 1766"/>
                  <a:gd name="T16" fmla="*/ 542 w 1139"/>
                  <a:gd name="T17" fmla="*/ 1183 h 1766"/>
                  <a:gd name="T18" fmla="*/ 576 w 1139"/>
                  <a:gd name="T19" fmla="*/ 1486 h 1766"/>
                  <a:gd name="T20" fmla="*/ 564 w 1139"/>
                  <a:gd name="T21" fmla="*/ 1580 h 1766"/>
                  <a:gd name="T22" fmla="*/ 579 w 1139"/>
                  <a:gd name="T23" fmla="*/ 1671 h 1766"/>
                  <a:gd name="T24" fmla="*/ 702 w 1139"/>
                  <a:gd name="T25" fmla="*/ 1712 h 1766"/>
                  <a:gd name="T26" fmla="*/ 679 w 1139"/>
                  <a:gd name="T27" fmla="*/ 1609 h 1766"/>
                  <a:gd name="T28" fmla="*/ 686 w 1139"/>
                  <a:gd name="T29" fmla="*/ 1492 h 1766"/>
                  <a:gd name="T30" fmla="*/ 678 w 1139"/>
                  <a:gd name="T31" fmla="*/ 1301 h 1766"/>
                  <a:gd name="T32" fmla="*/ 704 w 1139"/>
                  <a:gd name="T33" fmla="*/ 1146 h 1766"/>
                  <a:gd name="T34" fmla="*/ 703 w 1139"/>
                  <a:gd name="T35" fmla="*/ 992 h 1766"/>
                  <a:gd name="T36" fmla="*/ 766 w 1139"/>
                  <a:gd name="T37" fmla="*/ 929 h 1766"/>
                  <a:gd name="T38" fmla="*/ 925 w 1139"/>
                  <a:gd name="T39" fmla="*/ 926 h 1766"/>
                  <a:gd name="T40" fmla="*/ 900 w 1139"/>
                  <a:gd name="T41" fmla="*/ 816 h 1766"/>
                  <a:gd name="T42" fmla="*/ 848 w 1139"/>
                  <a:gd name="T43" fmla="*/ 647 h 1766"/>
                  <a:gd name="T44" fmla="*/ 822 w 1139"/>
                  <a:gd name="T45" fmla="*/ 501 h 1766"/>
                  <a:gd name="T46" fmla="*/ 942 w 1139"/>
                  <a:gd name="T47" fmla="*/ 403 h 1766"/>
                  <a:gd name="T48" fmla="*/ 990 w 1139"/>
                  <a:gd name="T49" fmla="*/ 325 h 1766"/>
                  <a:gd name="T50" fmla="*/ 1091 w 1139"/>
                  <a:gd name="T51" fmla="*/ 225 h 1766"/>
                  <a:gd name="T52" fmla="*/ 1132 w 1139"/>
                  <a:gd name="T53" fmla="*/ 132 h 1766"/>
                  <a:gd name="T54" fmla="*/ 1129 w 1139"/>
                  <a:gd name="T55" fmla="*/ 68 h 1766"/>
                  <a:gd name="T56" fmla="*/ 1085 w 1139"/>
                  <a:gd name="T57" fmla="*/ 36 h 1766"/>
                  <a:gd name="T58" fmla="*/ 1044 w 1139"/>
                  <a:gd name="T59" fmla="*/ 147 h 1766"/>
                  <a:gd name="T60" fmla="*/ 1010 w 1139"/>
                  <a:gd name="T61" fmla="*/ 187 h 1766"/>
                  <a:gd name="T62" fmla="*/ 880 w 1139"/>
                  <a:gd name="T63" fmla="*/ 313 h 1766"/>
                  <a:gd name="T64" fmla="*/ 775 w 1139"/>
                  <a:gd name="T65" fmla="*/ 351 h 1766"/>
                  <a:gd name="T66" fmla="*/ 670 w 1139"/>
                  <a:gd name="T67" fmla="*/ 353 h 1766"/>
                  <a:gd name="T68" fmla="*/ 695 w 1139"/>
                  <a:gd name="T69" fmla="*/ 291 h 1766"/>
                  <a:gd name="T70" fmla="*/ 574 w 1139"/>
                  <a:gd name="T71" fmla="*/ 214 h 1766"/>
                  <a:gd name="T72" fmla="*/ 566 w 1139"/>
                  <a:gd name="T73" fmla="*/ 337 h 1766"/>
                  <a:gd name="T74" fmla="*/ 456 w 1139"/>
                  <a:gd name="T75" fmla="*/ 342 h 1766"/>
                  <a:gd name="T76" fmla="*/ 399 w 1139"/>
                  <a:gd name="T77" fmla="*/ 325 h 1766"/>
                  <a:gd name="T78" fmla="*/ 368 w 1139"/>
                  <a:gd name="T79" fmla="*/ 204 h 1766"/>
                  <a:gd name="T80" fmla="*/ 303 w 1139"/>
                  <a:gd name="T81" fmla="*/ 27 h 1766"/>
                  <a:gd name="T82" fmla="*/ 192 w 1139"/>
                  <a:gd name="T83" fmla="*/ 0 h 1766"/>
                  <a:gd name="T84" fmla="*/ 150 w 1139"/>
                  <a:gd name="T85" fmla="*/ 20 h 1766"/>
                  <a:gd name="T86" fmla="*/ 117 w 1139"/>
                  <a:gd name="T87" fmla="*/ 78 h 1766"/>
                  <a:gd name="T88" fmla="*/ 3 w 1139"/>
                  <a:gd name="T89" fmla="*/ 159 h 1766"/>
                  <a:gd name="T90" fmla="*/ 19 w 1139"/>
                  <a:gd name="T91" fmla="*/ 196 h 1766"/>
                  <a:gd name="T92" fmla="*/ 35 w 1139"/>
                  <a:gd name="T93" fmla="*/ 318 h 1766"/>
                  <a:gd name="T94" fmla="*/ 64 w 1139"/>
                  <a:gd name="T95" fmla="*/ 356 h 1766"/>
                  <a:gd name="T96" fmla="*/ 227 w 1139"/>
                  <a:gd name="T97" fmla="*/ 320 h 1766"/>
                  <a:gd name="T98" fmla="*/ 303 w 1139"/>
                  <a:gd name="T99" fmla="*/ 388 h 1766"/>
                  <a:gd name="T100" fmla="*/ 394 w 1139"/>
                  <a:gd name="T101" fmla="*/ 460 h 1766"/>
                  <a:gd name="T102" fmla="*/ 364 w 1139"/>
                  <a:gd name="T103" fmla="*/ 593 h 1766"/>
                  <a:gd name="T104" fmla="*/ 345 w 1139"/>
                  <a:gd name="T105" fmla="*/ 821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39" h="1766">
                    <a:moveTo>
                      <a:pt x="379" y="900"/>
                    </a:moveTo>
                    <a:cubicBezTo>
                      <a:pt x="380" y="925"/>
                      <a:pt x="370" y="945"/>
                      <a:pt x="370" y="968"/>
                    </a:cubicBezTo>
                    <a:cubicBezTo>
                      <a:pt x="370" y="1000"/>
                      <a:pt x="369" y="1032"/>
                      <a:pt x="369" y="1064"/>
                    </a:cubicBezTo>
                    <a:cubicBezTo>
                      <a:pt x="369" y="1107"/>
                      <a:pt x="368" y="1149"/>
                      <a:pt x="372" y="1191"/>
                    </a:cubicBezTo>
                    <a:cubicBezTo>
                      <a:pt x="374" y="1220"/>
                      <a:pt x="378" y="1248"/>
                      <a:pt x="378" y="1277"/>
                    </a:cubicBezTo>
                    <a:cubicBezTo>
                      <a:pt x="378" y="1344"/>
                      <a:pt x="383" y="1408"/>
                      <a:pt x="383" y="1474"/>
                    </a:cubicBezTo>
                    <a:cubicBezTo>
                      <a:pt x="383" y="1507"/>
                      <a:pt x="378" y="1540"/>
                      <a:pt x="378" y="1574"/>
                    </a:cubicBezTo>
                    <a:cubicBezTo>
                      <a:pt x="378" y="1591"/>
                      <a:pt x="354" y="1633"/>
                      <a:pt x="388" y="1636"/>
                    </a:cubicBezTo>
                    <a:cubicBezTo>
                      <a:pt x="392" y="1658"/>
                      <a:pt x="363" y="1677"/>
                      <a:pt x="351" y="1694"/>
                    </a:cubicBezTo>
                    <a:cubicBezTo>
                      <a:pt x="341" y="1708"/>
                      <a:pt x="330" y="1723"/>
                      <a:pt x="330" y="1742"/>
                    </a:cubicBezTo>
                    <a:cubicBezTo>
                      <a:pt x="379" y="1766"/>
                      <a:pt x="430" y="1729"/>
                      <a:pt x="467" y="1702"/>
                    </a:cubicBezTo>
                    <a:cubicBezTo>
                      <a:pt x="482" y="1690"/>
                      <a:pt x="486" y="1681"/>
                      <a:pt x="491" y="1661"/>
                    </a:cubicBezTo>
                    <a:cubicBezTo>
                      <a:pt x="491" y="1657"/>
                      <a:pt x="490" y="1653"/>
                      <a:pt x="490" y="1650"/>
                    </a:cubicBezTo>
                    <a:cubicBezTo>
                      <a:pt x="492" y="1644"/>
                      <a:pt x="498" y="1639"/>
                      <a:pt x="500" y="1634"/>
                    </a:cubicBezTo>
                    <a:cubicBezTo>
                      <a:pt x="503" y="1624"/>
                      <a:pt x="502" y="1614"/>
                      <a:pt x="502" y="1603"/>
                    </a:cubicBezTo>
                    <a:cubicBezTo>
                      <a:pt x="502" y="1584"/>
                      <a:pt x="494" y="1571"/>
                      <a:pt x="492" y="1553"/>
                    </a:cubicBezTo>
                    <a:cubicBezTo>
                      <a:pt x="488" y="1525"/>
                      <a:pt x="492" y="1494"/>
                      <a:pt x="492" y="1466"/>
                    </a:cubicBezTo>
                    <a:cubicBezTo>
                      <a:pt x="492" y="1439"/>
                      <a:pt x="490" y="1412"/>
                      <a:pt x="492" y="1385"/>
                    </a:cubicBezTo>
                    <a:cubicBezTo>
                      <a:pt x="494" y="1364"/>
                      <a:pt x="493" y="1340"/>
                      <a:pt x="496" y="1318"/>
                    </a:cubicBezTo>
                    <a:cubicBezTo>
                      <a:pt x="497" y="1306"/>
                      <a:pt x="504" y="1299"/>
                      <a:pt x="506" y="1287"/>
                    </a:cubicBezTo>
                    <a:cubicBezTo>
                      <a:pt x="508" y="1274"/>
                      <a:pt x="507" y="1260"/>
                      <a:pt x="507" y="1247"/>
                    </a:cubicBezTo>
                    <a:cubicBezTo>
                      <a:pt x="507" y="1230"/>
                      <a:pt x="511" y="1222"/>
                      <a:pt x="519" y="1207"/>
                    </a:cubicBezTo>
                    <a:cubicBezTo>
                      <a:pt x="525" y="1194"/>
                      <a:pt x="524" y="1182"/>
                      <a:pt x="524" y="1168"/>
                    </a:cubicBezTo>
                    <a:cubicBezTo>
                      <a:pt x="524" y="1145"/>
                      <a:pt x="523" y="1121"/>
                      <a:pt x="524" y="1097"/>
                    </a:cubicBezTo>
                    <a:cubicBezTo>
                      <a:pt x="525" y="1088"/>
                      <a:pt x="528" y="1074"/>
                      <a:pt x="535" y="1090"/>
                    </a:cubicBezTo>
                    <a:cubicBezTo>
                      <a:pt x="539" y="1100"/>
                      <a:pt x="535" y="1121"/>
                      <a:pt x="536" y="1132"/>
                    </a:cubicBezTo>
                    <a:cubicBezTo>
                      <a:pt x="537" y="1148"/>
                      <a:pt x="538" y="1168"/>
                      <a:pt x="542" y="1183"/>
                    </a:cubicBezTo>
                    <a:cubicBezTo>
                      <a:pt x="547" y="1199"/>
                      <a:pt x="558" y="1213"/>
                      <a:pt x="563" y="1230"/>
                    </a:cubicBezTo>
                    <a:cubicBezTo>
                      <a:pt x="570" y="1254"/>
                      <a:pt x="576" y="1278"/>
                      <a:pt x="576" y="1304"/>
                    </a:cubicBezTo>
                    <a:cubicBezTo>
                      <a:pt x="576" y="1364"/>
                      <a:pt x="576" y="1425"/>
                      <a:pt x="576" y="1486"/>
                    </a:cubicBezTo>
                    <a:cubicBezTo>
                      <a:pt x="576" y="1502"/>
                      <a:pt x="580" y="1525"/>
                      <a:pt x="575" y="1540"/>
                    </a:cubicBezTo>
                    <a:cubicBezTo>
                      <a:pt x="573" y="1547"/>
                      <a:pt x="567" y="1552"/>
                      <a:pt x="565" y="1559"/>
                    </a:cubicBezTo>
                    <a:cubicBezTo>
                      <a:pt x="564" y="1566"/>
                      <a:pt x="565" y="1573"/>
                      <a:pt x="564" y="1580"/>
                    </a:cubicBezTo>
                    <a:cubicBezTo>
                      <a:pt x="564" y="1592"/>
                      <a:pt x="562" y="1607"/>
                      <a:pt x="564" y="1619"/>
                    </a:cubicBezTo>
                    <a:cubicBezTo>
                      <a:pt x="566" y="1627"/>
                      <a:pt x="575" y="1630"/>
                      <a:pt x="578" y="1638"/>
                    </a:cubicBezTo>
                    <a:cubicBezTo>
                      <a:pt x="582" y="1647"/>
                      <a:pt x="580" y="1661"/>
                      <a:pt x="579" y="1671"/>
                    </a:cubicBezTo>
                    <a:cubicBezTo>
                      <a:pt x="590" y="1678"/>
                      <a:pt x="603" y="1672"/>
                      <a:pt x="613" y="1677"/>
                    </a:cubicBezTo>
                    <a:cubicBezTo>
                      <a:pt x="620" y="1680"/>
                      <a:pt x="626" y="1689"/>
                      <a:pt x="631" y="1695"/>
                    </a:cubicBezTo>
                    <a:cubicBezTo>
                      <a:pt x="649" y="1715"/>
                      <a:pt x="676" y="1712"/>
                      <a:pt x="702" y="1712"/>
                    </a:cubicBezTo>
                    <a:cubicBezTo>
                      <a:pt x="720" y="1712"/>
                      <a:pt x="729" y="1714"/>
                      <a:pt x="730" y="1693"/>
                    </a:cubicBezTo>
                    <a:cubicBezTo>
                      <a:pt x="730" y="1675"/>
                      <a:pt x="718" y="1666"/>
                      <a:pt x="707" y="1652"/>
                    </a:cubicBezTo>
                    <a:cubicBezTo>
                      <a:pt x="696" y="1639"/>
                      <a:pt x="680" y="1627"/>
                      <a:pt x="679" y="1609"/>
                    </a:cubicBezTo>
                    <a:cubicBezTo>
                      <a:pt x="678" y="1595"/>
                      <a:pt x="676" y="1574"/>
                      <a:pt x="678" y="1561"/>
                    </a:cubicBezTo>
                    <a:cubicBezTo>
                      <a:pt x="679" y="1551"/>
                      <a:pt x="683" y="1546"/>
                      <a:pt x="683" y="1534"/>
                    </a:cubicBezTo>
                    <a:cubicBezTo>
                      <a:pt x="683" y="1520"/>
                      <a:pt x="683" y="1506"/>
                      <a:pt x="686" y="1492"/>
                    </a:cubicBezTo>
                    <a:cubicBezTo>
                      <a:pt x="689" y="1469"/>
                      <a:pt x="690" y="1447"/>
                      <a:pt x="690" y="1423"/>
                    </a:cubicBezTo>
                    <a:cubicBezTo>
                      <a:pt x="690" y="1392"/>
                      <a:pt x="685" y="1368"/>
                      <a:pt x="680" y="1338"/>
                    </a:cubicBezTo>
                    <a:cubicBezTo>
                      <a:pt x="677" y="1328"/>
                      <a:pt x="676" y="1312"/>
                      <a:pt x="678" y="1301"/>
                    </a:cubicBezTo>
                    <a:cubicBezTo>
                      <a:pt x="681" y="1286"/>
                      <a:pt x="689" y="1278"/>
                      <a:pt x="690" y="1261"/>
                    </a:cubicBezTo>
                    <a:cubicBezTo>
                      <a:pt x="690" y="1248"/>
                      <a:pt x="688" y="1233"/>
                      <a:pt x="689" y="1219"/>
                    </a:cubicBezTo>
                    <a:cubicBezTo>
                      <a:pt x="692" y="1194"/>
                      <a:pt x="704" y="1172"/>
                      <a:pt x="704" y="1146"/>
                    </a:cubicBezTo>
                    <a:cubicBezTo>
                      <a:pt x="704" y="1126"/>
                      <a:pt x="705" y="1106"/>
                      <a:pt x="706" y="1086"/>
                    </a:cubicBezTo>
                    <a:cubicBezTo>
                      <a:pt x="707" y="1068"/>
                      <a:pt x="712" y="1044"/>
                      <a:pt x="708" y="1027"/>
                    </a:cubicBezTo>
                    <a:cubicBezTo>
                      <a:pt x="704" y="1014"/>
                      <a:pt x="701" y="1007"/>
                      <a:pt x="703" y="992"/>
                    </a:cubicBezTo>
                    <a:cubicBezTo>
                      <a:pt x="704" y="980"/>
                      <a:pt x="708" y="968"/>
                      <a:pt x="709" y="956"/>
                    </a:cubicBezTo>
                    <a:cubicBezTo>
                      <a:pt x="710" y="944"/>
                      <a:pt x="705" y="936"/>
                      <a:pt x="717" y="931"/>
                    </a:cubicBezTo>
                    <a:cubicBezTo>
                      <a:pt x="731" y="926"/>
                      <a:pt x="751" y="933"/>
                      <a:pt x="766" y="929"/>
                    </a:cubicBezTo>
                    <a:cubicBezTo>
                      <a:pt x="780" y="925"/>
                      <a:pt x="790" y="919"/>
                      <a:pt x="804" y="921"/>
                    </a:cubicBezTo>
                    <a:cubicBezTo>
                      <a:pt x="818" y="922"/>
                      <a:pt x="833" y="924"/>
                      <a:pt x="849" y="924"/>
                    </a:cubicBezTo>
                    <a:cubicBezTo>
                      <a:pt x="874" y="924"/>
                      <a:pt x="900" y="927"/>
                      <a:pt x="925" y="926"/>
                    </a:cubicBezTo>
                    <a:cubicBezTo>
                      <a:pt x="926" y="905"/>
                      <a:pt x="920" y="899"/>
                      <a:pt x="914" y="881"/>
                    </a:cubicBezTo>
                    <a:cubicBezTo>
                      <a:pt x="911" y="872"/>
                      <a:pt x="913" y="863"/>
                      <a:pt x="912" y="854"/>
                    </a:cubicBezTo>
                    <a:cubicBezTo>
                      <a:pt x="910" y="841"/>
                      <a:pt x="903" y="829"/>
                      <a:pt x="900" y="816"/>
                    </a:cubicBezTo>
                    <a:cubicBezTo>
                      <a:pt x="895" y="796"/>
                      <a:pt x="894" y="775"/>
                      <a:pt x="887" y="756"/>
                    </a:cubicBezTo>
                    <a:cubicBezTo>
                      <a:pt x="880" y="737"/>
                      <a:pt x="874" y="719"/>
                      <a:pt x="868" y="699"/>
                    </a:cubicBezTo>
                    <a:cubicBezTo>
                      <a:pt x="862" y="682"/>
                      <a:pt x="852" y="665"/>
                      <a:pt x="848" y="647"/>
                    </a:cubicBezTo>
                    <a:cubicBezTo>
                      <a:pt x="844" y="630"/>
                      <a:pt x="845" y="614"/>
                      <a:pt x="841" y="598"/>
                    </a:cubicBezTo>
                    <a:cubicBezTo>
                      <a:pt x="834" y="575"/>
                      <a:pt x="832" y="551"/>
                      <a:pt x="825" y="528"/>
                    </a:cubicBezTo>
                    <a:cubicBezTo>
                      <a:pt x="822" y="517"/>
                      <a:pt x="817" y="510"/>
                      <a:pt x="822" y="501"/>
                    </a:cubicBezTo>
                    <a:cubicBezTo>
                      <a:pt x="827" y="493"/>
                      <a:pt x="847" y="485"/>
                      <a:pt x="855" y="479"/>
                    </a:cubicBezTo>
                    <a:cubicBezTo>
                      <a:pt x="873" y="468"/>
                      <a:pt x="896" y="456"/>
                      <a:pt x="910" y="441"/>
                    </a:cubicBezTo>
                    <a:cubicBezTo>
                      <a:pt x="922" y="428"/>
                      <a:pt x="929" y="415"/>
                      <a:pt x="942" y="403"/>
                    </a:cubicBezTo>
                    <a:cubicBezTo>
                      <a:pt x="950" y="396"/>
                      <a:pt x="949" y="394"/>
                      <a:pt x="952" y="386"/>
                    </a:cubicBezTo>
                    <a:cubicBezTo>
                      <a:pt x="956" y="373"/>
                      <a:pt x="963" y="371"/>
                      <a:pt x="973" y="362"/>
                    </a:cubicBezTo>
                    <a:cubicBezTo>
                      <a:pt x="984" y="352"/>
                      <a:pt x="987" y="339"/>
                      <a:pt x="990" y="325"/>
                    </a:cubicBezTo>
                    <a:cubicBezTo>
                      <a:pt x="1010" y="322"/>
                      <a:pt x="1014" y="321"/>
                      <a:pt x="1023" y="303"/>
                    </a:cubicBezTo>
                    <a:cubicBezTo>
                      <a:pt x="1033" y="283"/>
                      <a:pt x="1050" y="268"/>
                      <a:pt x="1064" y="251"/>
                    </a:cubicBezTo>
                    <a:cubicBezTo>
                      <a:pt x="1073" y="242"/>
                      <a:pt x="1085" y="235"/>
                      <a:pt x="1091" y="225"/>
                    </a:cubicBezTo>
                    <a:cubicBezTo>
                      <a:pt x="1100" y="211"/>
                      <a:pt x="1096" y="195"/>
                      <a:pt x="1095" y="180"/>
                    </a:cubicBezTo>
                    <a:cubicBezTo>
                      <a:pt x="1095" y="171"/>
                      <a:pt x="1095" y="168"/>
                      <a:pt x="1099" y="162"/>
                    </a:cubicBezTo>
                    <a:cubicBezTo>
                      <a:pt x="1107" y="150"/>
                      <a:pt x="1127" y="145"/>
                      <a:pt x="1132" y="132"/>
                    </a:cubicBezTo>
                    <a:cubicBezTo>
                      <a:pt x="1133" y="126"/>
                      <a:pt x="1130" y="118"/>
                      <a:pt x="1131" y="113"/>
                    </a:cubicBezTo>
                    <a:cubicBezTo>
                      <a:pt x="1133" y="103"/>
                      <a:pt x="1139" y="96"/>
                      <a:pt x="1139" y="86"/>
                    </a:cubicBezTo>
                    <a:cubicBezTo>
                      <a:pt x="1139" y="76"/>
                      <a:pt x="1135" y="75"/>
                      <a:pt x="1129" y="68"/>
                    </a:cubicBezTo>
                    <a:cubicBezTo>
                      <a:pt x="1126" y="65"/>
                      <a:pt x="1122" y="61"/>
                      <a:pt x="1120" y="57"/>
                    </a:cubicBezTo>
                    <a:cubicBezTo>
                      <a:pt x="1119" y="55"/>
                      <a:pt x="1118" y="48"/>
                      <a:pt x="1117" y="46"/>
                    </a:cubicBezTo>
                    <a:cubicBezTo>
                      <a:pt x="1112" y="39"/>
                      <a:pt x="1094" y="34"/>
                      <a:pt x="1085" y="36"/>
                    </a:cubicBezTo>
                    <a:cubicBezTo>
                      <a:pt x="1069" y="40"/>
                      <a:pt x="1063" y="60"/>
                      <a:pt x="1063" y="75"/>
                    </a:cubicBezTo>
                    <a:cubicBezTo>
                      <a:pt x="1063" y="90"/>
                      <a:pt x="1069" y="124"/>
                      <a:pt x="1063" y="138"/>
                    </a:cubicBezTo>
                    <a:cubicBezTo>
                      <a:pt x="1059" y="147"/>
                      <a:pt x="1051" y="142"/>
                      <a:pt x="1044" y="147"/>
                    </a:cubicBezTo>
                    <a:cubicBezTo>
                      <a:pt x="1041" y="150"/>
                      <a:pt x="1043" y="154"/>
                      <a:pt x="1040" y="158"/>
                    </a:cubicBezTo>
                    <a:cubicBezTo>
                      <a:pt x="1036" y="162"/>
                      <a:pt x="1031" y="163"/>
                      <a:pt x="1028" y="165"/>
                    </a:cubicBezTo>
                    <a:cubicBezTo>
                      <a:pt x="1020" y="172"/>
                      <a:pt x="1016" y="179"/>
                      <a:pt x="1010" y="187"/>
                    </a:cubicBezTo>
                    <a:cubicBezTo>
                      <a:pt x="1006" y="192"/>
                      <a:pt x="1001" y="197"/>
                      <a:pt x="997" y="201"/>
                    </a:cubicBezTo>
                    <a:cubicBezTo>
                      <a:pt x="992" y="207"/>
                      <a:pt x="984" y="211"/>
                      <a:pt x="978" y="218"/>
                    </a:cubicBezTo>
                    <a:cubicBezTo>
                      <a:pt x="948" y="249"/>
                      <a:pt x="916" y="288"/>
                      <a:pt x="880" y="313"/>
                    </a:cubicBezTo>
                    <a:cubicBezTo>
                      <a:pt x="856" y="329"/>
                      <a:pt x="838" y="348"/>
                      <a:pt x="818" y="368"/>
                    </a:cubicBezTo>
                    <a:cubicBezTo>
                      <a:pt x="812" y="374"/>
                      <a:pt x="805" y="380"/>
                      <a:pt x="794" y="375"/>
                    </a:cubicBezTo>
                    <a:cubicBezTo>
                      <a:pt x="786" y="371"/>
                      <a:pt x="782" y="355"/>
                      <a:pt x="775" y="351"/>
                    </a:cubicBezTo>
                    <a:cubicBezTo>
                      <a:pt x="764" y="347"/>
                      <a:pt x="748" y="360"/>
                      <a:pt x="739" y="364"/>
                    </a:cubicBezTo>
                    <a:cubicBezTo>
                      <a:pt x="724" y="372"/>
                      <a:pt x="714" y="382"/>
                      <a:pt x="701" y="392"/>
                    </a:cubicBezTo>
                    <a:cubicBezTo>
                      <a:pt x="681" y="407"/>
                      <a:pt x="659" y="373"/>
                      <a:pt x="670" y="353"/>
                    </a:cubicBezTo>
                    <a:cubicBezTo>
                      <a:pt x="674" y="345"/>
                      <a:pt x="684" y="343"/>
                      <a:pt x="689" y="336"/>
                    </a:cubicBezTo>
                    <a:cubicBezTo>
                      <a:pt x="691" y="333"/>
                      <a:pt x="689" y="329"/>
                      <a:pt x="690" y="327"/>
                    </a:cubicBezTo>
                    <a:cubicBezTo>
                      <a:pt x="695" y="314"/>
                      <a:pt x="695" y="305"/>
                      <a:pt x="695" y="291"/>
                    </a:cubicBezTo>
                    <a:cubicBezTo>
                      <a:pt x="695" y="268"/>
                      <a:pt x="702" y="239"/>
                      <a:pt x="689" y="218"/>
                    </a:cubicBezTo>
                    <a:cubicBezTo>
                      <a:pt x="672" y="190"/>
                      <a:pt x="632" y="178"/>
                      <a:pt x="598" y="195"/>
                    </a:cubicBezTo>
                    <a:cubicBezTo>
                      <a:pt x="588" y="199"/>
                      <a:pt x="578" y="206"/>
                      <a:pt x="574" y="214"/>
                    </a:cubicBezTo>
                    <a:cubicBezTo>
                      <a:pt x="569" y="223"/>
                      <a:pt x="568" y="229"/>
                      <a:pt x="565" y="239"/>
                    </a:cubicBezTo>
                    <a:cubicBezTo>
                      <a:pt x="560" y="255"/>
                      <a:pt x="564" y="272"/>
                      <a:pt x="563" y="288"/>
                    </a:cubicBezTo>
                    <a:cubicBezTo>
                      <a:pt x="562" y="302"/>
                      <a:pt x="561" y="323"/>
                      <a:pt x="566" y="337"/>
                    </a:cubicBezTo>
                    <a:cubicBezTo>
                      <a:pt x="571" y="351"/>
                      <a:pt x="585" y="374"/>
                      <a:pt x="562" y="384"/>
                    </a:cubicBezTo>
                    <a:cubicBezTo>
                      <a:pt x="540" y="394"/>
                      <a:pt x="513" y="365"/>
                      <a:pt x="495" y="357"/>
                    </a:cubicBezTo>
                    <a:cubicBezTo>
                      <a:pt x="482" y="352"/>
                      <a:pt x="470" y="345"/>
                      <a:pt x="456" y="342"/>
                    </a:cubicBezTo>
                    <a:cubicBezTo>
                      <a:pt x="442" y="338"/>
                      <a:pt x="425" y="346"/>
                      <a:pt x="429" y="365"/>
                    </a:cubicBezTo>
                    <a:cubicBezTo>
                      <a:pt x="413" y="368"/>
                      <a:pt x="419" y="352"/>
                      <a:pt x="417" y="344"/>
                    </a:cubicBezTo>
                    <a:cubicBezTo>
                      <a:pt x="414" y="332"/>
                      <a:pt x="408" y="331"/>
                      <a:pt x="399" y="325"/>
                    </a:cubicBezTo>
                    <a:cubicBezTo>
                      <a:pt x="386" y="317"/>
                      <a:pt x="353" y="301"/>
                      <a:pt x="351" y="284"/>
                    </a:cubicBezTo>
                    <a:cubicBezTo>
                      <a:pt x="360" y="280"/>
                      <a:pt x="370" y="277"/>
                      <a:pt x="379" y="272"/>
                    </a:cubicBezTo>
                    <a:cubicBezTo>
                      <a:pt x="381" y="247"/>
                      <a:pt x="373" y="229"/>
                      <a:pt x="368" y="204"/>
                    </a:cubicBezTo>
                    <a:cubicBezTo>
                      <a:pt x="362" y="179"/>
                      <a:pt x="356" y="154"/>
                      <a:pt x="349" y="130"/>
                    </a:cubicBezTo>
                    <a:cubicBezTo>
                      <a:pt x="343" y="109"/>
                      <a:pt x="340" y="88"/>
                      <a:pt x="333" y="67"/>
                    </a:cubicBezTo>
                    <a:cubicBezTo>
                      <a:pt x="327" y="50"/>
                      <a:pt x="324" y="26"/>
                      <a:pt x="303" y="27"/>
                    </a:cubicBezTo>
                    <a:cubicBezTo>
                      <a:pt x="283" y="27"/>
                      <a:pt x="263" y="35"/>
                      <a:pt x="242" y="35"/>
                    </a:cubicBezTo>
                    <a:cubicBezTo>
                      <a:pt x="225" y="35"/>
                      <a:pt x="225" y="28"/>
                      <a:pt x="214" y="16"/>
                    </a:cubicBezTo>
                    <a:cubicBezTo>
                      <a:pt x="209" y="11"/>
                      <a:pt x="198" y="1"/>
                      <a:pt x="192" y="0"/>
                    </a:cubicBezTo>
                    <a:cubicBezTo>
                      <a:pt x="187" y="0"/>
                      <a:pt x="177" y="2"/>
                      <a:pt x="172" y="5"/>
                    </a:cubicBezTo>
                    <a:cubicBezTo>
                      <a:pt x="168" y="7"/>
                      <a:pt x="166" y="9"/>
                      <a:pt x="163" y="12"/>
                    </a:cubicBezTo>
                    <a:cubicBezTo>
                      <a:pt x="160" y="14"/>
                      <a:pt x="154" y="17"/>
                      <a:pt x="150" y="20"/>
                    </a:cubicBezTo>
                    <a:cubicBezTo>
                      <a:pt x="148" y="22"/>
                      <a:pt x="140" y="32"/>
                      <a:pt x="139" y="35"/>
                    </a:cubicBezTo>
                    <a:cubicBezTo>
                      <a:pt x="136" y="41"/>
                      <a:pt x="140" y="47"/>
                      <a:pt x="137" y="53"/>
                    </a:cubicBezTo>
                    <a:cubicBezTo>
                      <a:pt x="130" y="62"/>
                      <a:pt x="114" y="64"/>
                      <a:pt x="117" y="78"/>
                    </a:cubicBezTo>
                    <a:cubicBezTo>
                      <a:pt x="87" y="80"/>
                      <a:pt x="55" y="100"/>
                      <a:pt x="27" y="109"/>
                    </a:cubicBezTo>
                    <a:cubicBezTo>
                      <a:pt x="17" y="113"/>
                      <a:pt x="5" y="114"/>
                      <a:pt x="2" y="125"/>
                    </a:cubicBezTo>
                    <a:cubicBezTo>
                      <a:pt x="0" y="132"/>
                      <a:pt x="3" y="152"/>
                      <a:pt x="3" y="159"/>
                    </a:cubicBezTo>
                    <a:cubicBezTo>
                      <a:pt x="4" y="162"/>
                      <a:pt x="3" y="170"/>
                      <a:pt x="5" y="173"/>
                    </a:cubicBezTo>
                    <a:cubicBezTo>
                      <a:pt x="7" y="178"/>
                      <a:pt x="9" y="176"/>
                      <a:pt x="12" y="181"/>
                    </a:cubicBezTo>
                    <a:cubicBezTo>
                      <a:pt x="17" y="187"/>
                      <a:pt x="18" y="186"/>
                      <a:pt x="19" y="196"/>
                    </a:cubicBezTo>
                    <a:cubicBezTo>
                      <a:pt x="20" y="203"/>
                      <a:pt x="20" y="209"/>
                      <a:pt x="20" y="215"/>
                    </a:cubicBezTo>
                    <a:cubicBezTo>
                      <a:pt x="21" y="239"/>
                      <a:pt x="17" y="265"/>
                      <a:pt x="23" y="288"/>
                    </a:cubicBezTo>
                    <a:cubicBezTo>
                      <a:pt x="25" y="297"/>
                      <a:pt x="28" y="312"/>
                      <a:pt x="35" y="318"/>
                    </a:cubicBezTo>
                    <a:cubicBezTo>
                      <a:pt x="42" y="323"/>
                      <a:pt x="46" y="323"/>
                      <a:pt x="52" y="330"/>
                    </a:cubicBezTo>
                    <a:cubicBezTo>
                      <a:pt x="55" y="333"/>
                      <a:pt x="60" y="338"/>
                      <a:pt x="61" y="342"/>
                    </a:cubicBezTo>
                    <a:cubicBezTo>
                      <a:pt x="63" y="345"/>
                      <a:pt x="62" y="354"/>
                      <a:pt x="64" y="356"/>
                    </a:cubicBezTo>
                    <a:cubicBezTo>
                      <a:pt x="73" y="366"/>
                      <a:pt x="96" y="360"/>
                      <a:pt x="106" y="356"/>
                    </a:cubicBezTo>
                    <a:cubicBezTo>
                      <a:pt x="135" y="347"/>
                      <a:pt x="165" y="337"/>
                      <a:pt x="194" y="328"/>
                    </a:cubicBezTo>
                    <a:cubicBezTo>
                      <a:pt x="205" y="325"/>
                      <a:pt x="215" y="322"/>
                      <a:pt x="227" y="320"/>
                    </a:cubicBezTo>
                    <a:cubicBezTo>
                      <a:pt x="237" y="319"/>
                      <a:pt x="250" y="315"/>
                      <a:pt x="259" y="317"/>
                    </a:cubicBezTo>
                    <a:cubicBezTo>
                      <a:pt x="256" y="331"/>
                      <a:pt x="276" y="347"/>
                      <a:pt x="284" y="358"/>
                    </a:cubicBezTo>
                    <a:cubicBezTo>
                      <a:pt x="293" y="368"/>
                      <a:pt x="297" y="377"/>
                      <a:pt x="303" y="388"/>
                    </a:cubicBezTo>
                    <a:cubicBezTo>
                      <a:pt x="310" y="399"/>
                      <a:pt x="325" y="404"/>
                      <a:pt x="336" y="411"/>
                    </a:cubicBezTo>
                    <a:cubicBezTo>
                      <a:pt x="348" y="419"/>
                      <a:pt x="358" y="430"/>
                      <a:pt x="369" y="439"/>
                    </a:cubicBezTo>
                    <a:cubicBezTo>
                      <a:pt x="376" y="444"/>
                      <a:pt x="390" y="452"/>
                      <a:pt x="394" y="460"/>
                    </a:cubicBezTo>
                    <a:cubicBezTo>
                      <a:pt x="400" y="472"/>
                      <a:pt x="396" y="484"/>
                      <a:pt x="393" y="496"/>
                    </a:cubicBezTo>
                    <a:cubicBezTo>
                      <a:pt x="389" y="512"/>
                      <a:pt x="389" y="529"/>
                      <a:pt x="385" y="545"/>
                    </a:cubicBezTo>
                    <a:cubicBezTo>
                      <a:pt x="381" y="562"/>
                      <a:pt x="370" y="576"/>
                      <a:pt x="364" y="593"/>
                    </a:cubicBezTo>
                    <a:cubicBezTo>
                      <a:pt x="353" y="624"/>
                      <a:pt x="338" y="667"/>
                      <a:pt x="355" y="700"/>
                    </a:cubicBezTo>
                    <a:cubicBezTo>
                      <a:pt x="367" y="723"/>
                      <a:pt x="374" y="730"/>
                      <a:pt x="363" y="758"/>
                    </a:cubicBezTo>
                    <a:cubicBezTo>
                      <a:pt x="355" y="778"/>
                      <a:pt x="345" y="799"/>
                      <a:pt x="345" y="821"/>
                    </a:cubicBezTo>
                    <a:cubicBezTo>
                      <a:pt x="345" y="839"/>
                      <a:pt x="340" y="865"/>
                      <a:pt x="345" y="882"/>
                    </a:cubicBezTo>
                    <a:cubicBezTo>
                      <a:pt x="350" y="899"/>
                      <a:pt x="369" y="895"/>
                      <a:pt x="383" y="895"/>
                    </a:cubicBezTo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Freeform 47"/>
              <p:cNvSpPr/>
              <p:nvPr/>
            </p:nvSpPr>
            <p:spPr bwMode="auto">
              <a:xfrm>
                <a:off x="4660" y="1381"/>
                <a:ext cx="1077" cy="2783"/>
              </a:xfrm>
              <a:custGeom>
                <a:avLst/>
                <a:gdLst>
                  <a:gd name="T0" fmla="*/ 295 w 456"/>
                  <a:gd name="T1" fmla="*/ 871 h 1178"/>
                  <a:gd name="T2" fmla="*/ 320 w 456"/>
                  <a:gd name="T3" fmla="*/ 947 h 1178"/>
                  <a:gd name="T4" fmla="*/ 356 w 456"/>
                  <a:gd name="T5" fmla="*/ 1025 h 1178"/>
                  <a:gd name="T6" fmla="*/ 365 w 456"/>
                  <a:gd name="T7" fmla="*/ 1127 h 1178"/>
                  <a:gd name="T8" fmla="*/ 378 w 456"/>
                  <a:gd name="T9" fmla="*/ 1173 h 1178"/>
                  <a:gd name="T10" fmla="*/ 426 w 456"/>
                  <a:gd name="T11" fmla="*/ 1171 h 1178"/>
                  <a:gd name="T12" fmla="*/ 454 w 456"/>
                  <a:gd name="T13" fmla="*/ 1097 h 1178"/>
                  <a:gd name="T14" fmla="*/ 448 w 456"/>
                  <a:gd name="T15" fmla="*/ 1055 h 1178"/>
                  <a:gd name="T16" fmla="*/ 435 w 456"/>
                  <a:gd name="T17" fmla="*/ 991 h 1178"/>
                  <a:gd name="T18" fmla="*/ 417 w 456"/>
                  <a:gd name="T19" fmla="*/ 924 h 1178"/>
                  <a:gd name="T20" fmla="*/ 381 w 456"/>
                  <a:gd name="T21" fmla="*/ 774 h 1178"/>
                  <a:gd name="T22" fmla="*/ 353 w 456"/>
                  <a:gd name="T23" fmla="*/ 732 h 1178"/>
                  <a:gd name="T24" fmla="*/ 347 w 456"/>
                  <a:gd name="T25" fmla="*/ 672 h 1178"/>
                  <a:gd name="T26" fmla="*/ 335 w 456"/>
                  <a:gd name="T27" fmla="*/ 565 h 1178"/>
                  <a:gd name="T28" fmla="*/ 349 w 456"/>
                  <a:gd name="T29" fmla="*/ 543 h 1178"/>
                  <a:gd name="T30" fmla="*/ 331 w 456"/>
                  <a:gd name="T31" fmla="*/ 465 h 1178"/>
                  <a:gd name="T32" fmla="*/ 352 w 456"/>
                  <a:gd name="T33" fmla="*/ 395 h 1178"/>
                  <a:gd name="T34" fmla="*/ 373 w 456"/>
                  <a:gd name="T35" fmla="*/ 327 h 1178"/>
                  <a:gd name="T36" fmla="*/ 352 w 456"/>
                  <a:gd name="T37" fmla="*/ 265 h 1178"/>
                  <a:gd name="T38" fmla="*/ 331 w 456"/>
                  <a:gd name="T39" fmla="*/ 191 h 1178"/>
                  <a:gd name="T40" fmla="*/ 280 w 456"/>
                  <a:gd name="T41" fmla="*/ 114 h 1178"/>
                  <a:gd name="T42" fmla="*/ 187 w 456"/>
                  <a:gd name="T43" fmla="*/ 122 h 1178"/>
                  <a:gd name="T44" fmla="*/ 165 w 456"/>
                  <a:gd name="T45" fmla="*/ 111 h 1178"/>
                  <a:gd name="T46" fmla="*/ 144 w 456"/>
                  <a:gd name="T47" fmla="*/ 95 h 1178"/>
                  <a:gd name="T48" fmla="*/ 9 w 456"/>
                  <a:gd name="T49" fmla="*/ 38 h 1178"/>
                  <a:gd name="T50" fmla="*/ 24 w 456"/>
                  <a:gd name="T51" fmla="*/ 108 h 1178"/>
                  <a:gd name="T52" fmla="*/ 80 w 456"/>
                  <a:gd name="T53" fmla="*/ 142 h 1178"/>
                  <a:gd name="T54" fmla="*/ 106 w 456"/>
                  <a:gd name="T55" fmla="*/ 173 h 1178"/>
                  <a:gd name="T56" fmla="*/ 83 w 456"/>
                  <a:gd name="T57" fmla="*/ 231 h 1178"/>
                  <a:gd name="T58" fmla="*/ 76 w 456"/>
                  <a:gd name="T59" fmla="*/ 318 h 1178"/>
                  <a:gd name="T60" fmla="*/ 93 w 456"/>
                  <a:gd name="T61" fmla="*/ 369 h 1178"/>
                  <a:gd name="T62" fmla="*/ 107 w 456"/>
                  <a:gd name="T63" fmla="*/ 521 h 1178"/>
                  <a:gd name="T64" fmla="*/ 131 w 456"/>
                  <a:gd name="T65" fmla="*/ 708 h 1178"/>
                  <a:gd name="T66" fmla="*/ 148 w 456"/>
                  <a:gd name="T67" fmla="*/ 804 h 1178"/>
                  <a:gd name="T68" fmla="*/ 167 w 456"/>
                  <a:gd name="T69" fmla="*/ 881 h 1178"/>
                  <a:gd name="T70" fmla="*/ 176 w 456"/>
                  <a:gd name="T71" fmla="*/ 910 h 1178"/>
                  <a:gd name="T72" fmla="*/ 167 w 456"/>
                  <a:gd name="T73" fmla="*/ 1015 h 1178"/>
                  <a:gd name="T74" fmla="*/ 113 w 456"/>
                  <a:gd name="T75" fmla="*/ 1036 h 1178"/>
                  <a:gd name="T76" fmla="*/ 152 w 456"/>
                  <a:gd name="T77" fmla="*/ 1077 h 1178"/>
                  <a:gd name="T78" fmla="*/ 276 w 456"/>
                  <a:gd name="T79" fmla="*/ 1030 h 1178"/>
                  <a:gd name="T80" fmla="*/ 272 w 456"/>
                  <a:gd name="T81" fmla="*/ 970 h 1178"/>
                  <a:gd name="T82" fmla="*/ 265 w 456"/>
                  <a:gd name="T83" fmla="*/ 834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6" h="1178">
                    <a:moveTo>
                      <a:pt x="263" y="804"/>
                    </a:moveTo>
                    <a:cubicBezTo>
                      <a:pt x="263" y="829"/>
                      <a:pt x="287" y="850"/>
                      <a:pt x="295" y="871"/>
                    </a:cubicBezTo>
                    <a:cubicBezTo>
                      <a:pt x="299" y="882"/>
                      <a:pt x="297" y="893"/>
                      <a:pt x="303" y="905"/>
                    </a:cubicBezTo>
                    <a:cubicBezTo>
                      <a:pt x="309" y="918"/>
                      <a:pt x="313" y="933"/>
                      <a:pt x="320" y="947"/>
                    </a:cubicBezTo>
                    <a:cubicBezTo>
                      <a:pt x="326" y="960"/>
                      <a:pt x="330" y="973"/>
                      <a:pt x="335" y="986"/>
                    </a:cubicBezTo>
                    <a:cubicBezTo>
                      <a:pt x="341" y="1000"/>
                      <a:pt x="350" y="1012"/>
                      <a:pt x="356" y="1025"/>
                    </a:cubicBezTo>
                    <a:cubicBezTo>
                      <a:pt x="364" y="1041"/>
                      <a:pt x="375" y="1054"/>
                      <a:pt x="375" y="1072"/>
                    </a:cubicBezTo>
                    <a:cubicBezTo>
                      <a:pt x="374" y="1091"/>
                      <a:pt x="367" y="1109"/>
                      <a:pt x="365" y="1127"/>
                    </a:cubicBezTo>
                    <a:cubicBezTo>
                      <a:pt x="364" y="1135"/>
                      <a:pt x="358" y="1164"/>
                      <a:pt x="366" y="1170"/>
                    </a:cubicBezTo>
                    <a:cubicBezTo>
                      <a:pt x="368" y="1172"/>
                      <a:pt x="374" y="1173"/>
                      <a:pt x="378" y="1173"/>
                    </a:cubicBezTo>
                    <a:cubicBezTo>
                      <a:pt x="383" y="1174"/>
                      <a:pt x="391" y="1175"/>
                      <a:pt x="396" y="1176"/>
                    </a:cubicBezTo>
                    <a:cubicBezTo>
                      <a:pt x="406" y="1178"/>
                      <a:pt x="418" y="1175"/>
                      <a:pt x="426" y="1171"/>
                    </a:cubicBezTo>
                    <a:cubicBezTo>
                      <a:pt x="441" y="1164"/>
                      <a:pt x="452" y="1150"/>
                      <a:pt x="454" y="1134"/>
                    </a:cubicBezTo>
                    <a:cubicBezTo>
                      <a:pt x="456" y="1122"/>
                      <a:pt x="456" y="1108"/>
                      <a:pt x="454" y="1097"/>
                    </a:cubicBezTo>
                    <a:cubicBezTo>
                      <a:pt x="453" y="1091"/>
                      <a:pt x="451" y="1086"/>
                      <a:pt x="449" y="1080"/>
                    </a:cubicBezTo>
                    <a:cubicBezTo>
                      <a:pt x="448" y="1072"/>
                      <a:pt x="449" y="1064"/>
                      <a:pt x="448" y="1055"/>
                    </a:cubicBezTo>
                    <a:cubicBezTo>
                      <a:pt x="446" y="1041"/>
                      <a:pt x="441" y="1029"/>
                      <a:pt x="440" y="1015"/>
                    </a:cubicBezTo>
                    <a:cubicBezTo>
                      <a:pt x="439" y="1007"/>
                      <a:pt x="437" y="999"/>
                      <a:pt x="435" y="991"/>
                    </a:cubicBezTo>
                    <a:cubicBezTo>
                      <a:pt x="434" y="982"/>
                      <a:pt x="435" y="972"/>
                      <a:pt x="433" y="963"/>
                    </a:cubicBezTo>
                    <a:cubicBezTo>
                      <a:pt x="430" y="949"/>
                      <a:pt x="422" y="937"/>
                      <a:pt x="417" y="924"/>
                    </a:cubicBezTo>
                    <a:cubicBezTo>
                      <a:pt x="411" y="907"/>
                      <a:pt x="410" y="889"/>
                      <a:pt x="407" y="871"/>
                    </a:cubicBezTo>
                    <a:cubicBezTo>
                      <a:pt x="403" y="838"/>
                      <a:pt x="387" y="807"/>
                      <a:pt x="381" y="774"/>
                    </a:cubicBezTo>
                    <a:cubicBezTo>
                      <a:pt x="375" y="771"/>
                      <a:pt x="373" y="762"/>
                      <a:pt x="370" y="757"/>
                    </a:cubicBezTo>
                    <a:cubicBezTo>
                      <a:pt x="364" y="747"/>
                      <a:pt x="355" y="744"/>
                      <a:pt x="353" y="732"/>
                    </a:cubicBezTo>
                    <a:cubicBezTo>
                      <a:pt x="352" y="723"/>
                      <a:pt x="354" y="713"/>
                      <a:pt x="353" y="703"/>
                    </a:cubicBezTo>
                    <a:cubicBezTo>
                      <a:pt x="352" y="693"/>
                      <a:pt x="348" y="682"/>
                      <a:pt x="347" y="672"/>
                    </a:cubicBezTo>
                    <a:cubicBezTo>
                      <a:pt x="345" y="652"/>
                      <a:pt x="343" y="633"/>
                      <a:pt x="341" y="614"/>
                    </a:cubicBezTo>
                    <a:cubicBezTo>
                      <a:pt x="339" y="600"/>
                      <a:pt x="333" y="579"/>
                      <a:pt x="335" y="565"/>
                    </a:cubicBezTo>
                    <a:cubicBezTo>
                      <a:pt x="338" y="565"/>
                      <a:pt x="342" y="565"/>
                      <a:pt x="346" y="565"/>
                    </a:cubicBezTo>
                    <a:cubicBezTo>
                      <a:pt x="346" y="565"/>
                      <a:pt x="349" y="545"/>
                      <a:pt x="349" y="543"/>
                    </a:cubicBezTo>
                    <a:cubicBezTo>
                      <a:pt x="349" y="535"/>
                      <a:pt x="346" y="526"/>
                      <a:pt x="344" y="518"/>
                    </a:cubicBezTo>
                    <a:cubicBezTo>
                      <a:pt x="338" y="501"/>
                      <a:pt x="328" y="483"/>
                      <a:pt x="331" y="465"/>
                    </a:cubicBezTo>
                    <a:cubicBezTo>
                      <a:pt x="353" y="465"/>
                      <a:pt x="345" y="441"/>
                      <a:pt x="346" y="424"/>
                    </a:cubicBezTo>
                    <a:cubicBezTo>
                      <a:pt x="346" y="414"/>
                      <a:pt x="350" y="405"/>
                      <a:pt x="352" y="395"/>
                    </a:cubicBezTo>
                    <a:cubicBezTo>
                      <a:pt x="355" y="384"/>
                      <a:pt x="361" y="379"/>
                      <a:pt x="365" y="369"/>
                    </a:cubicBezTo>
                    <a:cubicBezTo>
                      <a:pt x="371" y="358"/>
                      <a:pt x="374" y="340"/>
                      <a:pt x="373" y="327"/>
                    </a:cubicBezTo>
                    <a:cubicBezTo>
                      <a:pt x="371" y="315"/>
                      <a:pt x="364" y="313"/>
                      <a:pt x="364" y="300"/>
                    </a:cubicBezTo>
                    <a:cubicBezTo>
                      <a:pt x="364" y="284"/>
                      <a:pt x="357" y="279"/>
                      <a:pt x="352" y="265"/>
                    </a:cubicBezTo>
                    <a:cubicBezTo>
                      <a:pt x="348" y="253"/>
                      <a:pt x="349" y="239"/>
                      <a:pt x="344" y="227"/>
                    </a:cubicBezTo>
                    <a:cubicBezTo>
                      <a:pt x="339" y="214"/>
                      <a:pt x="339" y="203"/>
                      <a:pt x="331" y="191"/>
                    </a:cubicBezTo>
                    <a:cubicBezTo>
                      <a:pt x="324" y="179"/>
                      <a:pt x="315" y="168"/>
                      <a:pt x="309" y="155"/>
                    </a:cubicBezTo>
                    <a:cubicBezTo>
                      <a:pt x="302" y="143"/>
                      <a:pt x="295" y="119"/>
                      <a:pt x="280" y="114"/>
                    </a:cubicBezTo>
                    <a:cubicBezTo>
                      <a:pt x="262" y="108"/>
                      <a:pt x="230" y="111"/>
                      <a:pt x="212" y="116"/>
                    </a:cubicBezTo>
                    <a:cubicBezTo>
                      <a:pt x="205" y="119"/>
                      <a:pt x="195" y="123"/>
                      <a:pt x="187" y="122"/>
                    </a:cubicBezTo>
                    <a:cubicBezTo>
                      <a:pt x="180" y="121"/>
                      <a:pt x="177" y="118"/>
                      <a:pt x="170" y="115"/>
                    </a:cubicBezTo>
                    <a:cubicBezTo>
                      <a:pt x="169" y="114"/>
                      <a:pt x="167" y="112"/>
                      <a:pt x="165" y="111"/>
                    </a:cubicBezTo>
                    <a:cubicBezTo>
                      <a:pt x="163" y="111"/>
                      <a:pt x="162" y="113"/>
                      <a:pt x="160" y="113"/>
                    </a:cubicBezTo>
                    <a:cubicBezTo>
                      <a:pt x="150" y="109"/>
                      <a:pt x="148" y="104"/>
                      <a:pt x="144" y="95"/>
                    </a:cubicBezTo>
                    <a:cubicBezTo>
                      <a:pt x="133" y="67"/>
                      <a:pt x="110" y="25"/>
                      <a:pt x="80" y="12"/>
                    </a:cubicBezTo>
                    <a:cubicBezTo>
                      <a:pt x="52" y="0"/>
                      <a:pt x="26" y="15"/>
                      <a:pt x="9" y="38"/>
                    </a:cubicBezTo>
                    <a:cubicBezTo>
                      <a:pt x="2" y="49"/>
                      <a:pt x="0" y="63"/>
                      <a:pt x="2" y="76"/>
                    </a:cubicBezTo>
                    <a:cubicBezTo>
                      <a:pt x="4" y="87"/>
                      <a:pt x="16" y="101"/>
                      <a:pt x="24" y="108"/>
                    </a:cubicBezTo>
                    <a:cubicBezTo>
                      <a:pt x="32" y="116"/>
                      <a:pt x="43" y="118"/>
                      <a:pt x="52" y="125"/>
                    </a:cubicBezTo>
                    <a:cubicBezTo>
                      <a:pt x="60" y="132"/>
                      <a:pt x="70" y="138"/>
                      <a:pt x="80" y="142"/>
                    </a:cubicBezTo>
                    <a:cubicBezTo>
                      <a:pt x="88" y="146"/>
                      <a:pt x="98" y="148"/>
                      <a:pt x="106" y="152"/>
                    </a:cubicBezTo>
                    <a:cubicBezTo>
                      <a:pt x="118" y="159"/>
                      <a:pt x="110" y="164"/>
                      <a:pt x="106" y="173"/>
                    </a:cubicBezTo>
                    <a:cubicBezTo>
                      <a:pt x="101" y="182"/>
                      <a:pt x="104" y="190"/>
                      <a:pt x="104" y="200"/>
                    </a:cubicBezTo>
                    <a:cubicBezTo>
                      <a:pt x="103" y="215"/>
                      <a:pt x="93" y="221"/>
                      <a:pt x="83" y="231"/>
                    </a:cubicBezTo>
                    <a:cubicBezTo>
                      <a:pt x="69" y="248"/>
                      <a:pt x="64" y="268"/>
                      <a:pt x="67" y="290"/>
                    </a:cubicBezTo>
                    <a:cubicBezTo>
                      <a:pt x="68" y="300"/>
                      <a:pt x="74" y="308"/>
                      <a:pt x="76" y="318"/>
                    </a:cubicBezTo>
                    <a:cubicBezTo>
                      <a:pt x="78" y="324"/>
                      <a:pt x="76" y="329"/>
                      <a:pt x="77" y="335"/>
                    </a:cubicBezTo>
                    <a:cubicBezTo>
                      <a:pt x="79" y="347"/>
                      <a:pt x="89" y="357"/>
                      <a:pt x="93" y="369"/>
                    </a:cubicBezTo>
                    <a:cubicBezTo>
                      <a:pt x="98" y="382"/>
                      <a:pt x="94" y="399"/>
                      <a:pt x="96" y="414"/>
                    </a:cubicBezTo>
                    <a:cubicBezTo>
                      <a:pt x="99" y="450"/>
                      <a:pt x="106" y="485"/>
                      <a:pt x="107" y="521"/>
                    </a:cubicBezTo>
                    <a:cubicBezTo>
                      <a:pt x="108" y="573"/>
                      <a:pt x="110" y="625"/>
                      <a:pt x="119" y="675"/>
                    </a:cubicBezTo>
                    <a:cubicBezTo>
                      <a:pt x="121" y="687"/>
                      <a:pt x="127" y="697"/>
                      <a:pt x="131" y="708"/>
                    </a:cubicBezTo>
                    <a:cubicBezTo>
                      <a:pt x="136" y="722"/>
                      <a:pt x="135" y="739"/>
                      <a:pt x="138" y="755"/>
                    </a:cubicBezTo>
                    <a:cubicBezTo>
                      <a:pt x="141" y="771"/>
                      <a:pt x="147" y="787"/>
                      <a:pt x="148" y="804"/>
                    </a:cubicBezTo>
                    <a:cubicBezTo>
                      <a:pt x="148" y="820"/>
                      <a:pt x="147" y="835"/>
                      <a:pt x="152" y="850"/>
                    </a:cubicBezTo>
                    <a:cubicBezTo>
                      <a:pt x="156" y="860"/>
                      <a:pt x="162" y="871"/>
                      <a:pt x="167" y="881"/>
                    </a:cubicBezTo>
                    <a:cubicBezTo>
                      <a:pt x="171" y="886"/>
                      <a:pt x="182" y="897"/>
                      <a:pt x="181" y="905"/>
                    </a:cubicBezTo>
                    <a:cubicBezTo>
                      <a:pt x="181" y="908"/>
                      <a:pt x="177" y="908"/>
                      <a:pt x="176" y="910"/>
                    </a:cubicBezTo>
                    <a:cubicBezTo>
                      <a:pt x="168" y="933"/>
                      <a:pt x="172" y="958"/>
                      <a:pt x="169" y="981"/>
                    </a:cubicBezTo>
                    <a:cubicBezTo>
                      <a:pt x="168" y="992"/>
                      <a:pt x="170" y="1004"/>
                      <a:pt x="167" y="1015"/>
                    </a:cubicBezTo>
                    <a:cubicBezTo>
                      <a:pt x="158" y="1015"/>
                      <a:pt x="150" y="1022"/>
                      <a:pt x="142" y="1025"/>
                    </a:cubicBezTo>
                    <a:cubicBezTo>
                      <a:pt x="132" y="1029"/>
                      <a:pt x="121" y="1032"/>
                      <a:pt x="113" y="1036"/>
                    </a:cubicBezTo>
                    <a:cubicBezTo>
                      <a:pt x="98" y="1045"/>
                      <a:pt x="95" y="1057"/>
                      <a:pt x="95" y="1073"/>
                    </a:cubicBezTo>
                    <a:cubicBezTo>
                      <a:pt x="112" y="1080"/>
                      <a:pt x="134" y="1077"/>
                      <a:pt x="152" y="1077"/>
                    </a:cubicBezTo>
                    <a:cubicBezTo>
                      <a:pt x="178" y="1077"/>
                      <a:pt x="189" y="1069"/>
                      <a:pt x="211" y="1057"/>
                    </a:cubicBezTo>
                    <a:cubicBezTo>
                      <a:pt x="228" y="1047"/>
                      <a:pt x="281" y="1067"/>
                      <a:pt x="276" y="1030"/>
                    </a:cubicBezTo>
                    <a:cubicBezTo>
                      <a:pt x="275" y="1019"/>
                      <a:pt x="267" y="1011"/>
                      <a:pt x="268" y="999"/>
                    </a:cubicBezTo>
                    <a:cubicBezTo>
                      <a:pt x="270" y="989"/>
                      <a:pt x="272" y="981"/>
                      <a:pt x="272" y="970"/>
                    </a:cubicBezTo>
                    <a:cubicBezTo>
                      <a:pt x="272" y="959"/>
                      <a:pt x="272" y="948"/>
                      <a:pt x="272" y="937"/>
                    </a:cubicBezTo>
                    <a:cubicBezTo>
                      <a:pt x="272" y="902"/>
                      <a:pt x="273" y="868"/>
                      <a:pt x="265" y="834"/>
                    </a:cubicBezTo>
                    <a:cubicBezTo>
                      <a:pt x="263" y="824"/>
                      <a:pt x="262" y="814"/>
                      <a:pt x="262" y="803"/>
                    </a:cubicBezTo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Freeform 48"/>
              <p:cNvSpPr/>
              <p:nvPr/>
            </p:nvSpPr>
            <p:spPr bwMode="auto">
              <a:xfrm>
                <a:off x="-21" y="1466"/>
                <a:ext cx="1120" cy="2613"/>
              </a:xfrm>
              <a:custGeom>
                <a:avLst/>
                <a:gdLst>
                  <a:gd name="T0" fmla="*/ 287 w 474"/>
                  <a:gd name="T1" fmla="*/ 5 h 1106"/>
                  <a:gd name="T2" fmla="*/ 356 w 474"/>
                  <a:gd name="T3" fmla="*/ 49 h 1106"/>
                  <a:gd name="T4" fmla="*/ 350 w 474"/>
                  <a:gd name="T5" fmla="*/ 139 h 1106"/>
                  <a:gd name="T6" fmla="*/ 393 w 474"/>
                  <a:gd name="T7" fmla="*/ 172 h 1106"/>
                  <a:gd name="T8" fmla="*/ 464 w 474"/>
                  <a:gd name="T9" fmla="*/ 235 h 1106"/>
                  <a:gd name="T10" fmla="*/ 469 w 474"/>
                  <a:gd name="T11" fmla="*/ 320 h 1106"/>
                  <a:gd name="T12" fmla="*/ 456 w 474"/>
                  <a:gd name="T13" fmla="*/ 366 h 1106"/>
                  <a:gd name="T14" fmla="*/ 430 w 474"/>
                  <a:gd name="T15" fmla="*/ 402 h 1106"/>
                  <a:gd name="T16" fmla="*/ 431 w 474"/>
                  <a:gd name="T17" fmla="*/ 467 h 1106"/>
                  <a:gd name="T18" fmla="*/ 454 w 474"/>
                  <a:gd name="T19" fmla="*/ 571 h 1106"/>
                  <a:gd name="T20" fmla="*/ 451 w 474"/>
                  <a:gd name="T21" fmla="*/ 609 h 1106"/>
                  <a:gd name="T22" fmla="*/ 388 w 474"/>
                  <a:gd name="T23" fmla="*/ 636 h 1106"/>
                  <a:gd name="T24" fmla="*/ 379 w 474"/>
                  <a:gd name="T25" fmla="*/ 791 h 1106"/>
                  <a:gd name="T26" fmla="*/ 379 w 474"/>
                  <a:gd name="T27" fmla="*/ 1002 h 1106"/>
                  <a:gd name="T28" fmla="*/ 368 w 474"/>
                  <a:gd name="T29" fmla="*/ 1032 h 1106"/>
                  <a:gd name="T30" fmla="*/ 362 w 474"/>
                  <a:gd name="T31" fmla="*/ 1054 h 1106"/>
                  <a:gd name="T32" fmla="*/ 345 w 474"/>
                  <a:gd name="T33" fmla="*/ 1068 h 1106"/>
                  <a:gd name="T34" fmla="*/ 297 w 474"/>
                  <a:gd name="T35" fmla="*/ 1104 h 1106"/>
                  <a:gd name="T36" fmla="*/ 294 w 474"/>
                  <a:gd name="T37" fmla="*/ 1039 h 1106"/>
                  <a:gd name="T38" fmla="*/ 288 w 474"/>
                  <a:gd name="T39" fmla="*/ 985 h 1106"/>
                  <a:gd name="T40" fmla="*/ 228 w 474"/>
                  <a:gd name="T41" fmla="*/ 976 h 1106"/>
                  <a:gd name="T42" fmla="*/ 179 w 474"/>
                  <a:gd name="T43" fmla="*/ 963 h 1106"/>
                  <a:gd name="T44" fmla="*/ 259 w 474"/>
                  <a:gd name="T45" fmla="*/ 916 h 1106"/>
                  <a:gd name="T46" fmla="*/ 245 w 474"/>
                  <a:gd name="T47" fmla="*/ 858 h 1106"/>
                  <a:gd name="T48" fmla="*/ 229 w 474"/>
                  <a:gd name="T49" fmla="*/ 667 h 1106"/>
                  <a:gd name="T50" fmla="*/ 198 w 474"/>
                  <a:gd name="T51" fmla="*/ 613 h 1106"/>
                  <a:gd name="T52" fmla="*/ 199 w 474"/>
                  <a:gd name="T53" fmla="*/ 500 h 1106"/>
                  <a:gd name="T54" fmla="*/ 214 w 474"/>
                  <a:gd name="T55" fmla="*/ 405 h 1106"/>
                  <a:gd name="T56" fmla="*/ 153 w 474"/>
                  <a:gd name="T57" fmla="*/ 457 h 1106"/>
                  <a:gd name="T58" fmla="*/ 107 w 474"/>
                  <a:gd name="T59" fmla="*/ 430 h 1106"/>
                  <a:gd name="T60" fmla="*/ 82 w 474"/>
                  <a:gd name="T61" fmla="*/ 408 h 1106"/>
                  <a:gd name="T62" fmla="*/ 53 w 474"/>
                  <a:gd name="T63" fmla="*/ 375 h 1106"/>
                  <a:gd name="T64" fmla="*/ 34 w 474"/>
                  <a:gd name="T65" fmla="*/ 331 h 1106"/>
                  <a:gd name="T66" fmla="*/ 7 w 474"/>
                  <a:gd name="T67" fmla="*/ 225 h 1106"/>
                  <a:gd name="T68" fmla="*/ 49 w 474"/>
                  <a:gd name="T69" fmla="*/ 190 h 1106"/>
                  <a:gd name="T70" fmla="*/ 115 w 474"/>
                  <a:gd name="T71" fmla="*/ 213 h 1106"/>
                  <a:gd name="T72" fmla="*/ 132 w 474"/>
                  <a:gd name="T73" fmla="*/ 347 h 1106"/>
                  <a:gd name="T74" fmla="*/ 156 w 474"/>
                  <a:gd name="T75" fmla="*/ 350 h 1106"/>
                  <a:gd name="T76" fmla="*/ 173 w 474"/>
                  <a:gd name="T77" fmla="*/ 329 h 1106"/>
                  <a:gd name="T78" fmla="*/ 200 w 474"/>
                  <a:gd name="T79" fmla="*/ 273 h 1106"/>
                  <a:gd name="T80" fmla="*/ 207 w 474"/>
                  <a:gd name="T81" fmla="*/ 223 h 1106"/>
                  <a:gd name="T82" fmla="*/ 274 w 474"/>
                  <a:gd name="T83" fmla="*/ 180 h 1106"/>
                  <a:gd name="T84" fmla="*/ 258 w 474"/>
                  <a:gd name="T85" fmla="*/ 144 h 1106"/>
                  <a:gd name="T86" fmla="*/ 244 w 474"/>
                  <a:gd name="T87" fmla="*/ 111 h 1106"/>
                  <a:gd name="T88" fmla="*/ 240 w 474"/>
                  <a:gd name="T89" fmla="*/ 82 h 1106"/>
                  <a:gd name="T90" fmla="*/ 233 w 474"/>
                  <a:gd name="T91" fmla="*/ 41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4" h="1106">
                    <a:moveTo>
                      <a:pt x="233" y="41"/>
                    </a:moveTo>
                    <a:cubicBezTo>
                      <a:pt x="233" y="33"/>
                      <a:pt x="243" y="29"/>
                      <a:pt x="248" y="26"/>
                    </a:cubicBezTo>
                    <a:cubicBezTo>
                      <a:pt x="261" y="18"/>
                      <a:pt x="273" y="10"/>
                      <a:pt x="287" y="5"/>
                    </a:cubicBezTo>
                    <a:cubicBezTo>
                      <a:pt x="301" y="0"/>
                      <a:pt x="308" y="1"/>
                      <a:pt x="321" y="6"/>
                    </a:cubicBezTo>
                    <a:cubicBezTo>
                      <a:pt x="331" y="9"/>
                      <a:pt x="337" y="13"/>
                      <a:pt x="345" y="21"/>
                    </a:cubicBezTo>
                    <a:cubicBezTo>
                      <a:pt x="353" y="29"/>
                      <a:pt x="355" y="37"/>
                      <a:pt x="356" y="49"/>
                    </a:cubicBezTo>
                    <a:cubicBezTo>
                      <a:pt x="356" y="62"/>
                      <a:pt x="357" y="75"/>
                      <a:pt x="357" y="89"/>
                    </a:cubicBezTo>
                    <a:cubicBezTo>
                      <a:pt x="357" y="100"/>
                      <a:pt x="350" y="108"/>
                      <a:pt x="349" y="118"/>
                    </a:cubicBezTo>
                    <a:cubicBezTo>
                      <a:pt x="348" y="125"/>
                      <a:pt x="349" y="133"/>
                      <a:pt x="350" y="139"/>
                    </a:cubicBezTo>
                    <a:cubicBezTo>
                      <a:pt x="352" y="139"/>
                      <a:pt x="353" y="138"/>
                      <a:pt x="353" y="136"/>
                    </a:cubicBezTo>
                    <a:cubicBezTo>
                      <a:pt x="364" y="139"/>
                      <a:pt x="367" y="156"/>
                      <a:pt x="375" y="163"/>
                    </a:cubicBezTo>
                    <a:cubicBezTo>
                      <a:pt x="380" y="167"/>
                      <a:pt x="387" y="170"/>
                      <a:pt x="393" y="172"/>
                    </a:cubicBezTo>
                    <a:cubicBezTo>
                      <a:pt x="403" y="176"/>
                      <a:pt x="412" y="178"/>
                      <a:pt x="423" y="181"/>
                    </a:cubicBezTo>
                    <a:cubicBezTo>
                      <a:pt x="441" y="185"/>
                      <a:pt x="452" y="196"/>
                      <a:pt x="461" y="212"/>
                    </a:cubicBezTo>
                    <a:cubicBezTo>
                      <a:pt x="465" y="219"/>
                      <a:pt x="464" y="227"/>
                      <a:pt x="464" y="235"/>
                    </a:cubicBezTo>
                    <a:cubicBezTo>
                      <a:pt x="464" y="244"/>
                      <a:pt x="465" y="251"/>
                      <a:pt x="468" y="258"/>
                    </a:cubicBezTo>
                    <a:cubicBezTo>
                      <a:pt x="474" y="271"/>
                      <a:pt x="472" y="285"/>
                      <a:pt x="472" y="299"/>
                    </a:cubicBezTo>
                    <a:cubicBezTo>
                      <a:pt x="472" y="306"/>
                      <a:pt x="473" y="314"/>
                      <a:pt x="469" y="320"/>
                    </a:cubicBezTo>
                    <a:cubicBezTo>
                      <a:pt x="466" y="326"/>
                      <a:pt x="463" y="331"/>
                      <a:pt x="463" y="337"/>
                    </a:cubicBezTo>
                    <a:cubicBezTo>
                      <a:pt x="462" y="342"/>
                      <a:pt x="464" y="347"/>
                      <a:pt x="463" y="351"/>
                    </a:cubicBezTo>
                    <a:cubicBezTo>
                      <a:pt x="462" y="356"/>
                      <a:pt x="458" y="361"/>
                      <a:pt x="456" y="366"/>
                    </a:cubicBezTo>
                    <a:cubicBezTo>
                      <a:pt x="453" y="373"/>
                      <a:pt x="451" y="381"/>
                      <a:pt x="447" y="387"/>
                    </a:cubicBezTo>
                    <a:cubicBezTo>
                      <a:pt x="445" y="391"/>
                      <a:pt x="441" y="394"/>
                      <a:pt x="440" y="399"/>
                    </a:cubicBezTo>
                    <a:cubicBezTo>
                      <a:pt x="436" y="399"/>
                      <a:pt x="433" y="401"/>
                      <a:pt x="430" y="402"/>
                    </a:cubicBezTo>
                    <a:cubicBezTo>
                      <a:pt x="425" y="403"/>
                      <a:pt x="424" y="402"/>
                      <a:pt x="422" y="406"/>
                    </a:cubicBezTo>
                    <a:cubicBezTo>
                      <a:pt x="419" y="415"/>
                      <a:pt x="424" y="425"/>
                      <a:pt x="423" y="434"/>
                    </a:cubicBezTo>
                    <a:cubicBezTo>
                      <a:pt x="422" y="446"/>
                      <a:pt x="428" y="456"/>
                      <a:pt x="431" y="467"/>
                    </a:cubicBezTo>
                    <a:cubicBezTo>
                      <a:pt x="434" y="474"/>
                      <a:pt x="435" y="481"/>
                      <a:pt x="436" y="489"/>
                    </a:cubicBezTo>
                    <a:cubicBezTo>
                      <a:pt x="440" y="504"/>
                      <a:pt x="443" y="520"/>
                      <a:pt x="447" y="535"/>
                    </a:cubicBezTo>
                    <a:cubicBezTo>
                      <a:pt x="451" y="547"/>
                      <a:pt x="452" y="559"/>
                      <a:pt x="454" y="571"/>
                    </a:cubicBezTo>
                    <a:cubicBezTo>
                      <a:pt x="455" y="579"/>
                      <a:pt x="456" y="587"/>
                      <a:pt x="457" y="594"/>
                    </a:cubicBezTo>
                    <a:cubicBezTo>
                      <a:pt x="457" y="596"/>
                      <a:pt x="459" y="601"/>
                      <a:pt x="458" y="603"/>
                    </a:cubicBezTo>
                    <a:cubicBezTo>
                      <a:pt x="457" y="606"/>
                      <a:pt x="455" y="607"/>
                      <a:pt x="451" y="609"/>
                    </a:cubicBezTo>
                    <a:cubicBezTo>
                      <a:pt x="440" y="613"/>
                      <a:pt x="427" y="615"/>
                      <a:pt x="415" y="617"/>
                    </a:cubicBezTo>
                    <a:cubicBezTo>
                      <a:pt x="409" y="618"/>
                      <a:pt x="395" y="616"/>
                      <a:pt x="390" y="621"/>
                    </a:cubicBezTo>
                    <a:cubicBezTo>
                      <a:pt x="387" y="624"/>
                      <a:pt x="388" y="632"/>
                      <a:pt x="388" y="636"/>
                    </a:cubicBezTo>
                    <a:cubicBezTo>
                      <a:pt x="388" y="643"/>
                      <a:pt x="388" y="649"/>
                      <a:pt x="389" y="656"/>
                    </a:cubicBezTo>
                    <a:cubicBezTo>
                      <a:pt x="389" y="682"/>
                      <a:pt x="388" y="708"/>
                      <a:pt x="386" y="734"/>
                    </a:cubicBezTo>
                    <a:cubicBezTo>
                      <a:pt x="384" y="753"/>
                      <a:pt x="380" y="772"/>
                      <a:pt x="379" y="791"/>
                    </a:cubicBezTo>
                    <a:cubicBezTo>
                      <a:pt x="379" y="820"/>
                      <a:pt x="381" y="850"/>
                      <a:pt x="381" y="879"/>
                    </a:cubicBezTo>
                    <a:cubicBezTo>
                      <a:pt x="381" y="892"/>
                      <a:pt x="381" y="904"/>
                      <a:pt x="381" y="917"/>
                    </a:cubicBezTo>
                    <a:cubicBezTo>
                      <a:pt x="381" y="945"/>
                      <a:pt x="380" y="974"/>
                      <a:pt x="379" y="1002"/>
                    </a:cubicBezTo>
                    <a:cubicBezTo>
                      <a:pt x="379" y="1009"/>
                      <a:pt x="380" y="1017"/>
                      <a:pt x="375" y="1021"/>
                    </a:cubicBezTo>
                    <a:cubicBezTo>
                      <a:pt x="374" y="1022"/>
                      <a:pt x="372" y="1022"/>
                      <a:pt x="371" y="1023"/>
                    </a:cubicBezTo>
                    <a:cubicBezTo>
                      <a:pt x="369" y="1025"/>
                      <a:pt x="369" y="1030"/>
                      <a:pt x="368" y="1032"/>
                    </a:cubicBezTo>
                    <a:cubicBezTo>
                      <a:pt x="368" y="1034"/>
                      <a:pt x="367" y="1037"/>
                      <a:pt x="367" y="1040"/>
                    </a:cubicBezTo>
                    <a:cubicBezTo>
                      <a:pt x="367" y="1042"/>
                      <a:pt x="369" y="1048"/>
                      <a:pt x="367" y="1050"/>
                    </a:cubicBezTo>
                    <a:cubicBezTo>
                      <a:pt x="366" y="1052"/>
                      <a:pt x="364" y="1053"/>
                      <a:pt x="362" y="1054"/>
                    </a:cubicBezTo>
                    <a:cubicBezTo>
                      <a:pt x="357" y="1058"/>
                      <a:pt x="357" y="1060"/>
                      <a:pt x="351" y="1059"/>
                    </a:cubicBezTo>
                    <a:cubicBezTo>
                      <a:pt x="348" y="1062"/>
                      <a:pt x="349" y="1061"/>
                      <a:pt x="346" y="1066"/>
                    </a:cubicBezTo>
                    <a:cubicBezTo>
                      <a:pt x="345" y="1068"/>
                      <a:pt x="345" y="1068"/>
                      <a:pt x="345" y="1068"/>
                    </a:cubicBezTo>
                    <a:cubicBezTo>
                      <a:pt x="341" y="1074"/>
                      <a:pt x="343" y="1070"/>
                      <a:pt x="341" y="1075"/>
                    </a:cubicBezTo>
                    <a:cubicBezTo>
                      <a:pt x="337" y="1084"/>
                      <a:pt x="332" y="1091"/>
                      <a:pt x="324" y="1096"/>
                    </a:cubicBezTo>
                    <a:cubicBezTo>
                      <a:pt x="316" y="1102"/>
                      <a:pt x="306" y="1103"/>
                      <a:pt x="297" y="1104"/>
                    </a:cubicBezTo>
                    <a:cubicBezTo>
                      <a:pt x="289" y="1104"/>
                      <a:pt x="277" y="1106"/>
                      <a:pt x="271" y="1102"/>
                    </a:cubicBezTo>
                    <a:cubicBezTo>
                      <a:pt x="256" y="1089"/>
                      <a:pt x="267" y="1069"/>
                      <a:pt x="277" y="1057"/>
                    </a:cubicBezTo>
                    <a:cubicBezTo>
                      <a:pt x="282" y="1050"/>
                      <a:pt x="288" y="1044"/>
                      <a:pt x="294" y="1039"/>
                    </a:cubicBezTo>
                    <a:cubicBezTo>
                      <a:pt x="300" y="1035"/>
                      <a:pt x="311" y="1027"/>
                      <a:pt x="309" y="1019"/>
                    </a:cubicBezTo>
                    <a:cubicBezTo>
                      <a:pt x="300" y="1018"/>
                      <a:pt x="287" y="1021"/>
                      <a:pt x="286" y="1008"/>
                    </a:cubicBezTo>
                    <a:cubicBezTo>
                      <a:pt x="285" y="1001"/>
                      <a:pt x="288" y="992"/>
                      <a:pt x="288" y="985"/>
                    </a:cubicBezTo>
                    <a:cubicBezTo>
                      <a:pt x="289" y="976"/>
                      <a:pt x="289" y="967"/>
                      <a:pt x="288" y="958"/>
                    </a:cubicBezTo>
                    <a:cubicBezTo>
                      <a:pt x="280" y="958"/>
                      <a:pt x="270" y="962"/>
                      <a:pt x="262" y="965"/>
                    </a:cubicBezTo>
                    <a:cubicBezTo>
                      <a:pt x="251" y="970"/>
                      <a:pt x="240" y="975"/>
                      <a:pt x="228" y="976"/>
                    </a:cubicBezTo>
                    <a:cubicBezTo>
                      <a:pt x="219" y="977"/>
                      <a:pt x="208" y="978"/>
                      <a:pt x="200" y="975"/>
                    </a:cubicBezTo>
                    <a:cubicBezTo>
                      <a:pt x="195" y="974"/>
                      <a:pt x="191" y="972"/>
                      <a:pt x="187" y="970"/>
                    </a:cubicBezTo>
                    <a:cubicBezTo>
                      <a:pt x="183" y="968"/>
                      <a:pt x="180" y="967"/>
                      <a:pt x="179" y="963"/>
                    </a:cubicBezTo>
                    <a:cubicBezTo>
                      <a:pt x="175" y="944"/>
                      <a:pt x="195" y="948"/>
                      <a:pt x="207" y="945"/>
                    </a:cubicBezTo>
                    <a:cubicBezTo>
                      <a:pt x="218" y="941"/>
                      <a:pt x="228" y="938"/>
                      <a:pt x="239" y="933"/>
                    </a:cubicBezTo>
                    <a:cubicBezTo>
                      <a:pt x="244" y="930"/>
                      <a:pt x="261" y="924"/>
                      <a:pt x="259" y="916"/>
                    </a:cubicBezTo>
                    <a:cubicBezTo>
                      <a:pt x="256" y="916"/>
                      <a:pt x="247" y="918"/>
                      <a:pt x="245" y="915"/>
                    </a:cubicBezTo>
                    <a:cubicBezTo>
                      <a:pt x="241" y="910"/>
                      <a:pt x="244" y="898"/>
                      <a:pt x="245" y="893"/>
                    </a:cubicBezTo>
                    <a:cubicBezTo>
                      <a:pt x="246" y="882"/>
                      <a:pt x="245" y="870"/>
                      <a:pt x="245" y="858"/>
                    </a:cubicBezTo>
                    <a:cubicBezTo>
                      <a:pt x="244" y="844"/>
                      <a:pt x="243" y="829"/>
                      <a:pt x="243" y="815"/>
                    </a:cubicBezTo>
                    <a:cubicBezTo>
                      <a:pt x="243" y="790"/>
                      <a:pt x="241" y="768"/>
                      <a:pt x="237" y="744"/>
                    </a:cubicBezTo>
                    <a:cubicBezTo>
                      <a:pt x="233" y="719"/>
                      <a:pt x="233" y="693"/>
                      <a:pt x="229" y="667"/>
                    </a:cubicBezTo>
                    <a:cubicBezTo>
                      <a:pt x="225" y="644"/>
                      <a:pt x="226" y="621"/>
                      <a:pt x="226" y="598"/>
                    </a:cubicBezTo>
                    <a:cubicBezTo>
                      <a:pt x="221" y="597"/>
                      <a:pt x="218" y="604"/>
                      <a:pt x="214" y="607"/>
                    </a:cubicBezTo>
                    <a:cubicBezTo>
                      <a:pt x="210" y="609"/>
                      <a:pt x="202" y="614"/>
                      <a:pt x="198" y="613"/>
                    </a:cubicBezTo>
                    <a:cubicBezTo>
                      <a:pt x="195" y="593"/>
                      <a:pt x="195" y="574"/>
                      <a:pt x="196" y="555"/>
                    </a:cubicBezTo>
                    <a:cubicBezTo>
                      <a:pt x="196" y="546"/>
                      <a:pt x="195" y="538"/>
                      <a:pt x="197" y="529"/>
                    </a:cubicBezTo>
                    <a:cubicBezTo>
                      <a:pt x="198" y="520"/>
                      <a:pt x="199" y="510"/>
                      <a:pt x="199" y="500"/>
                    </a:cubicBezTo>
                    <a:cubicBezTo>
                      <a:pt x="199" y="486"/>
                      <a:pt x="203" y="473"/>
                      <a:pt x="205" y="459"/>
                    </a:cubicBezTo>
                    <a:cubicBezTo>
                      <a:pt x="207" y="447"/>
                      <a:pt x="211" y="435"/>
                      <a:pt x="213" y="424"/>
                    </a:cubicBezTo>
                    <a:cubicBezTo>
                      <a:pt x="214" y="418"/>
                      <a:pt x="214" y="411"/>
                      <a:pt x="214" y="405"/>
                    </a:cubicBezTo>
                    <a:cubicBezTo>
                      <a:pt x="207" y="403"/>
                      <a:pt x="202" y="417"/>
                      <a:pt x="199" y="422"/>
                    </a:cubicBezTo>
                    <a:cubicBezTo>
                      <a:pt x="195" y="427"/>
                      <a:pt x="189" y="433"/>
                      <a:pt x="184" y="437"/>
                    </a:cubicBezTo>
                    <a:cubicBezTo>
                      <a:pt x="175" y="445"/>
                      <a:pt x="163" y="450"/>
                      <a:pt x="153" y="457"/>
                    </a:cubicBezTo>
                    <a:cubicBezTo>
                      <a:pt x="148" y="453"/>
                      <a:pt x="145" y="447"/>
                      <a:pt x="140" y="443"/>
                    </a:cubicBezTo>
                    <a:cubicBezTo>
                      <a:pt x="135" y="440"/>
                      <a:pt x="130" y="436"/>
                      <a:pt x="124" y="432"/>
                    </a:cubicBezTo>
                    <a:cubicBezTo>
                      <a:pt x="119" y="428"/>
                      <a:pt x="113" y="432"/>
                      <a:pt x="107" y="430"/>
                    </a:cubicBezTo>
                    <a:cubicBezTo>
                      <a:pt x="104" y="428"/>
                      <a:pt x="104" y="427"/>
                      <a:pt x="103" y="423"/>
                    </a:cubicBezTo>
                    <a:cubicBezTo>
                      <a:pt x="103" y="418"/>
                      <a:pt x="103" y="416"/>
                      <a:pt x="99" y="412"/>
                    </a:cubicBezTo>
                    <a:cubicBezTo>
                      <a:pt x="93" y="408"/>
                      <a:pt x="88" y="409"/>
                      <a:pt x="82" y="408"/>
                    </a:cubicBezTo>
                    <a:cubicBezTo>
                      <a:pt x="74" y="406"/>
                      <a:pt x="77" y="401"/>
                      <a:pt x="73" y="397"/>
                    </a:cubicBezTo>
                    <a:cubicBezTo>
                      <a:pt x="68" y="393"/>
                      <a:pt x="65" y="395"/>
                      <a:pt x="62" y="388"/>
                    </a:cubicBezTo>
                    <a:cubicBezTo>
                      <a:pt x="60" y="381"/>
                      <a:pt x="61" y="379"/>
                      <a:pt x="53" y="375"/>
                    </a:cubicBezTo>
                    <a:cubicBezTo>
                      <a:pt x="47" y="373"/>
                      <a:pt x="40" y="372"/>
                      <a:pt x="34" y="369"/>
                    </a:cubicBezTo>
                    <a:cubicBezTo>
                      <a:pt x="34" y="362"/>
                      <a:pt x="33" y="356"/>
                      <a:pt x="33" y="350"/>
                    </a:cubicBezTo>
                    <a:cubicBezTo>
                      <a:pt x="34" y="344"/>
                      <a:pt x="35" y="337"/>
                      <a:pt x="34" y="331"/>
                    </a:cubicBezTo>
                    <a:cubicBezTo>
                      <a:pt x="33" y="323"/>
                      <a:pt x="30" y="315"/>
                      <a:pt x="28" y="307"/>
                    </a:cubicBezTo>
                    <a:cubicBezTo>
                      <a:pt x="23" y="293"/>
                      <a:pt x="21" y="279"/>
                      <a:pt x="18" y="264"/>
                    </a:cubicBezTo>
                    <a:cubicBezTo>
                      <a:pt x="15" y="251"/>
                      <a:pt x="11" y="238"/>
                      <a:pt x="7" y="225"/>
                    </a:cubicBezTo>
                    <a:cubicBezTo>
                      <a:pt x="3" y="213"/>
                      <a:pt x="2" y="201"/>
                      <a:pt x="0" y="190"/>
                    </a:cubicBezTo>
                    <a:cubicBezTo>
                      <a:pt x="6" y="187"/>
                      <a:pt x="13" y="188"/>
                      <a:pt x="20" y="188"/>
                    </a:cubicBezTo>
                    <a:cubicBezTo>
                      <a:pt x="30" y="188"/>
                      <a:pt x="39" y="190"/>
                      <a:pt x="49" y="190"/>
                    </a:cubicBezTo>
                    <a:cubicBezTo>
                      <a:pt x="67" y="189"/>
                      <a:pt x="85" y="190"/>
                      <a:pt x="103" y="190"/>
                    </a:cubicBezTo>
                    <a:cubicBezTo>
                      <a:pt x="112" y="190"/>
                      <a:pt x="110" y="191"/>
                      <a:pt x="112" y="200"/>
                    </a:cubicBezTo>
                    <a:cubicBezTo>
                      <a:pt x="112" y="204"/>
                      <a:pt x="114" y="208"/>
                      <a:pt x="115" y="213"/>
                    </a:cubicBezTo>
                    <a:cubicBezTo>
                      <a:pt x="117" y="222"/>
                      <a:pt x="117" y="233"/>
                      <a:pt x="119" y="243"/>
                    </a:cubicBezTo>
                    <a:cubicBezTo>
                      <a:pt x="124" y="267"/>
                      <a:pt x="127" y="292"/>
                      <a:pt x="128" y="318"/>
                    </a:cubicBezTo>
                    <a:cubicBezTo>
                      <a:pt x="128" y="327"/>
                      <a:pt x="129" y="338"/>
                      <a:pt x="132" y="347"/>
                    </a:cubicBezTo>
                    <a:cubicBezTo>
                      <a:pt x="132" y="348"/>
                      <a:pt x="132" y="351"/>
                      <a:pt x="133" y="351"/>
                    </a:cubicBezTo>
                    <a:cubicBezTo>
                      <a:pt x="135" y="353"/>
                      <a:pt x="143" y="351"/>
                      <a:pt x="147" y="351"/>
                    </a:cubicBezTo>
                    <a:cubicBezTo>
                      <a:pt x="149" y="351"/>
                      <a:pt x="154" y="351"/>
                      <a:pt x="156" y="350"/>
                    </a:cubicBezTo>
                    <a:cubicBezTo>
                      <a:pt x="160" y="349"/>
                      <a:pt x="160" y="346"/>
                      <a:pt x="162" y="343"/>
                    </a:cubicBezTo>
                    <a:cubicBezTo>
                      <a:pt x="164" y="341"/>
                      <a:pt x="166" y="339"/>
                      <a:pt x="168" y="336"/>
                    </a:cubicBezTo>
                    <a:cubicBezTo>
                      <a:pt x="169" y="334"/>
                      <a:pt x="171" y="330"/>
                      <a:pt x="173" y="329"/>
                    </a:cubicBezTo>
                    <a:cubicBezTo>
                      <a:pt x="179" y="324"/>
                      <a:pt x="183" y="328"/>
                      <a:pt x="186" y="320"/>
                    </a:cubicBezTo>
                    <a:cubicBezTo>
                      <a:pt x="188" y="312"/>
                      <a:pt x="187" y="303"/>
                      <a:pt x="190" y="295"/>
                    </a:cubicBezTo>
                    <a:cubicBezTo>
                      <a:pt x="195" y="287"/>
                      <a:pt x="200" y="283"/>
                      <a:pt x="200" y="273"/>
                    </a:cubicBezTo>
                    <a:cubicBezTo>
                      <a:pt x="200" y="263"/>
                      <a:pt x="200" y="253"/>
                      <a:pt x="200" y="244"/>
                    </a:cubicBezTo>
                    <a:cubicBezTo>
                      <a:pt x="200" y="240"/>
                      <a:pt x="199" y="233"/>
                      <a:pt x="200" y="230"/>
                    </a:cubicBezTo>
                    <a:cubicBezTo>
                      <a:pt x="201" y="227"/>
                      <a:pt x="204" y="226"/>
                      <a:pt x="207" y="223"/>
                    </a:cubicBezTo>
                    <a:cubicBezTo>
                      <a:pt x="210" y="218"/>
                      <a:pt x="208" y="211"/>
                      <a:pt x="212" y="207"/>
                    </a:cubicBezTo>
                    <a:cubicBezTo>
                      <a:pt x="216" y="201"/>
                      <a:pt x="230" y="197"/>
                      <a:pt x="236" y="194"/>
                    </a:cubicBezTo>
                    <a:cubicBezTo>
                      <a:pt x="249" y="189"/>
                      <a:pt x="262" y="186"/>
                      <a:pt x="274" y="180"/>
                    </a:cubicBezTo>
                    <a:cubicBezTo>
                      <a:pt x="279" y="177"/>
                      <a:pt x="282" y="173"/>
                      <a:pt x="282" y="167"/>
                    </a:cubicBezTo>
                    <a:cubicBezTo>
                      <a:pt x="273" y="166"/>
                      <a:pt x="261" y="168"/>
                      <a:pt x="259" y="157"/>
                    </a:cubicBezTo>
                    <a:cubicBezTo>
                      <a:pt x="258" y="152"/>
                      <a:pt x="259" y="151"/>
                      <a:pt x="258" y="144"/>
                    </a:cubicBezTo>
                    <a:cubicBezTo>
                      <a:pt x="256" y="138"/>
                      <a:pt x="257" y="139"/>
                      <a:pt x="253" y="131"/>
                    </a:cubicBezTo>
                    <a:cubicBezTo>
                      <a:pt x="249" y="131"/>
                      <a:pt x="244" y="130"/>
                      <a:pt x="243" y="127"/>
                    </a:cubicBezTo>
                    <a:cubicBezTo>
                      <a:pt x="241" y="124"/>
                      <a:pt x="244" y="113"/>
                      <a:pt x="244" y="111"/>
                    </a:cubicBezTo>
                    <a:cubicBezTo>
                      <a:pt x="244" y="108"/>
                      <a:pt x="245" y="104"/>
                      <a:pt x="244" y="102"/>
                    </a:cubicBezTo>
                    <a:cubicBezTo>
                      <a:pt x="243" y="98"/>
                      <a:pt x="240" y="95"/>
                      <a:pt x="240" y="91"/>
                    </a:cubicBezTo>
                    <a:cubicBezTo>
                      <a:pt x="239" y="88"/>
                      <a:pt x="239" y="85"/>
                      <a:pt x="240" y="82"/>
                    </a:cubicBezTo>
                    <a:cubicBezTo>
                      <a:pt x="240" y="79"/>
                      <a:pt x="240" y="75"/>
                      <a:pt x="240" y="72"/>
                    </a:cubicBezTo>
                    <a:cubicBezTo>
                      <a:pt x="240" y="66"/>
                      <a:pt x="241" y="61"/>
                      <a:pt x="240" y="56"/>
                    </a:cubicBezTo>
                    <a:cubicBezTo>
                      <a:pt x="240" y="50"/>
                      <a:pt x="234" y="46"/>
                      <a:pt x="23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7080138" y="3104251"/>
              <a:ext cx="1182454" cy="3698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en-US" altLang="zh-CN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标注 24"/>
            <p:cNvSpPr/>
            <p:nvPr/>
          </p:nvSpPr>
          <p:spPr>
            <a:xfrm>
              <a:off x="7197590" y="856285"/>
              <a:ext cx="1261814" cy="1033493"/>
            </a:xfrm>
            <a:prstGeom prst="wedgeRoundRectCallout">
              <a:avLst>
                <a:gd name="adj1" fmla="val -1034"/>
                <a:gd name="adj2" fmla="val 67538"/>
                <a:gd name="adj3" fmla="val 1666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37" name="矩形 123"/>
            <p:cNvSpPr>
              <a:spLocks noChangeArrowheads="1"/>
            </p:cNvSpPr>
            <p:nvPr/>
          </p:nvSpPr>
          <p:spPr bwMode="auto">
            <a:xfrm>
              <a:off x="7287772" y="1024723"/>
              <a:ext cx="108217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点击添加文本内容</a:t>
              </a:r>
              <a:endPara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4491038" y="1919288"/>
            <a:ext cx="1608137" cy="2241550"/>
            <a:chOff x="5026538" y="2024138"/>
            <a:chExt cx="1607283" cy="2241473"/>
          </a:xfrm>
        </p:grpSpPr>
        <p:grpSp>
          <p:nvGrpSpPr>
            <p:cNvPr id="34824" name="Group 67"/>
            <p:cNvGrpSpPr>
              <a:grpSpLocks noChangeAspect="1"/>
            </p:cNvGrpSpPr>
            <p:nvPr/>
          </p:nvGrpSpPr>
          <p:grpSpPr bwMode="auto">
            <a:xfrm>
              <a:off x="5026538" y="3108237"/>
              <a:ext cx="512478" cy="1157374"/>
              <a:chOff x="2401" y="1917"/>
              <a:chExt cx="507" cy="1145"/>
            </a:xfrm>
          </p:grpSpPr>
          <p:sp>
            <p:nvSpPr>
              <p:cNvPr id="37" name="Freeform 68"/>
              <p:cNvSpPr/>
              <p:nvPr/>
            </p:nvSpPr>
            <p:spPr bwMode="auto">
              <a:xfrm>
                <a:off x="2401" y="1917"/>
                <a:ext cx="507" cy="1145"/>
              </a:xfrm>
              <a:custGeom>
                <a:avLst/>
                <a:gdLst>
                  <a:gd name="T0" fmla="*/ 84 w 215"/>
                  <a:gd name="T1" fmla="*/ 291 h 485"/>
                  <a:gd name="T2" fmla="*/ 77 w 215"/>
                  <a:gd name="T3" fmla="*/ 337 h 485"/>
                  <a:gd name="T4" fmla="*/ 73 w 215"/>
                  <a:gd name="T5" fmla="*/ 389 h 485"/>
                  <a:gd name="T6" fmla="*/ 77 w 215"/>
                  <a:gd name="T7" fmla="*/ 423 h 485"/>
                  <a:gd name="T8" fmla="*/ 82 w 215"/>
                  <a:gd name="T9" fmla="*/ 438 h 485"/>
                  <a:gd name="T10" fmla="*/ 80 w 215"/>
                  <a:gd name="T11" fmla="*/ 451 h 485"/>
                  <a:gd name="T12" fmla="*/ 81 w 215"/>
                  <a:gd name="T13" fmla="*/ 466 h 485"/>
                  <a:gd name="T14" fmla="*/ 82 w 215"/>
                  <a:gd name="T15" fmla="*/ 483 h 485"/>
                  <a:gd name="T16" fmla="*/ 68 w 215"/>
                  <a:gd name="T17" fmla="*/ 485 h 485"/>
                  <a:gd name="T18" fmla="*/ 54 w 215"/>
                  <a:gd name="T19" fmla="*/ 474 h 485"/>
                  <a:gd name="T20" fmla="*/ 52 w 215"/>
                  <a:gd name="T21" fmla="*/ 453 h 485"/>
                  <a:gd name="T22" fmla="*/ 43 w 215"/>
                  <a:gd name="T23" fmla="*/ 438 h 485"/>
                  <a:gd name="T24" fmla="*/ 40 w 215"/>
                  <a:gd name="T25" fmla="*/ 394 h 485"/>
                  <a:gd name="T26" fmla="*/ 37 w 215"/>
                  <a:gd name="T27" fmla="*/ 350 h 485"/>
                  <a:gd name="T28" fmla="*/ 35 w 215"/>
                  <a:gd name="T29" fmla="*/ 317 h 485"/>
                  <a:gd name="T30" fmla="*/ 32 w 215"/>
                  <a:gd name="T31" fmla="*/ 285 h 485"/>
                  <a:gd name="T32" fmla="*/ 28 w 215"/>
                  <a:gd name="T33" fmla="*/ 274 h 485"/>
                  <a:gd name="T34" fmla="*/ 27 w 215"/>
                  <a:gd name="T35" fmla="*/ 291 h 485"/>
                  <a:gd name="T36" fmla="*/ 19 w 215"/>
                  <a:gd name="T37" fmla="*/ 292 h 485"/>
                  <a:gd name="T38" fmla="*/ 7 w 215"/>
                  <a:gd name="T39" fmla="*/ 278 h 485"/>
                  <a:gd name="T40" fmla="*/ 6 w 215"/>
                  <a:gd name="T41" fmla="*/ 267 h 485"/>
                  <a:gd name="T42" fmla="*/ 1 w 215"/>
                  <a:gd name="T43" fmla="*/ 236 h 485"/>
                  <a:gd name="T44" fmla="*/ 3 w 215"/>
                  <a:gd name="T45" fmla="*/ 175 h 485"/>
                  <a:gd name="T46" fmla="*/ 4 w 215"/>
                  <a:gd name="T47" fmla="*/ 109 h 485"/>
                  <a:gd name="T48" fmla="*/ 34 w 215"/>
                  <a:gd name="T49" fmla="*/ 87 h 485"/>
                  <a:gd name="T50" fmla="*/ 50 w 215"/>
                  <a:gd name="T51" fmla="*/ 73 h 485"/>
                  <a:gd name="T52" fmla="*/ 44 w 215"/>
                  <a:gd name="T53" fmla="*/ 48 h 485"/>
                  <a:gd name="T54" fmla="*/ 68 w 215"/>
                  <a:gd name="T55" fmla="*/ 4 h 485"/>
                  <a:gd name="T56" fmla="*/ 91 w 215"/>
                  <a:gd name="T57" fmla="*/ 43 h 485"/>
                  <a:gd name="T58" fmla="*/ 87 w 215"/>
                  <a:gd name="T59" fmla="*/ 64 h 485"/>
                  <a:gd name="T60" fmla="*/ 89 w 215"/>
                  <a:gd name="T61" fmla="*/ 76 h 485"/>
                  <a:gd name="T62" fmla="*/ 112 w 215"/>
                  <a:gd name="T63" fmla="*/ 83 h 485"/>
                  <a:gd name="T64" fmla="*/ 130 w 215"/>
                  <a:gd name="T65" fmla="*/ 99 h 485"/>
                  <a:gd name="T66" fmla="*/ 146 w 215"/>
                  <a:gd name="T67" fmla="*/ 126 h 485"/>
                  <a:gd name="T68" fmla="*/ 160 w 215"/>
                  <a:gd name="T69" fmla="*/ 111 h 485"/>
                  <a:gd name="T70" fmla="*/ 179 w 215"/>
                  <a:gd name="T71" fmla="*/ 84 h 485"/>
                  <a:gd name="T72" fmla="*/ 198 w 215"/>
                  <a:gd name="T73" fmla="*/ 70 h 485"/>
                  <a:gd name="T74" fmla="*/ 213 w 215"/>
                  <a:gd name="T75" fmla="*/ 70 h 485"/>
                  <a:gd name="T76" fmla="*/ 206 w 215"/>
                  <a:gd name="T77" fmla="*/ 78 h 485"/>
                  <a:gd name="T78" fmla="*/ 201 w 215"/>
                  <a:gd name="T79" fmla="*/ 86 h 485"/>
                  <a:gd name="T80" fmla="*/ 201 w 215"/>
                  <a:gd name="T81" fmla="*/ 98 h 485"/>
                  <a:gd name="T82" fmla="*/ 194 w 215"/>
                  <a:gd name="T83" fmla="*/ 102 h 485"/>
                  <a:gd name="T84" fmla="*/ 196 w 215"/>
                  <a:gd name="T85" fmla="*/ 110 h 485"/>
                  <a:gd name="T86" fmla="*/ 186 w 215"/>
                  <a:gd name="T87" fmla="*/ 129 h 485"/>
                  <a:gd name="T88" fmla="*/ 160 w 215"/>
                  <a:gd name="T89" fmla="*/ 160 h 485"/>
                  <a:gd name="T90" fmla="*/ 140 w 215"/>
                  <a:gd name="T91" fmla="*/ 162 h 485"/>
                  <a:gd name="T92" fmla="*/ 125 w 215"/>
                  <a:gd name="T93" fmla="*/ 147 h 485"/>
                  <a:gd name="T94" fmla="*/ 126 w 215"/>
                  <a:gd name="T95" fmla="*/ 201 h 485"/>
                  <a:gd name="T96" fmla="*/ 134 w 215"/>
                  <a:gd name="T97" fmla="*/ 269 h 485"/>
                  <a:gd name="T98" fmla="*/ 137 w 215"/>
                  <a:gd name="T99" fmla="*/ 327 h 485"/>
                  <a:gd name="T100" fmla="*/ 145 w 215"/>
                  <a:gd name="T101" fmla="*/ 410 h 485"/>
                  <a:gd name="T102" fmla="*/ 151 w 215"/>
                  <a:gd name="T103" fmla="*/ 448 h 485"/>
                  <a:gd name="T104" fmla="*/ 163 w 215"/>
                  <a:gd name="T105" fmla="*/ 464 h 485"/>
                  <a:gd name="T106" fmla="*/ 174 w 215"/>
                  <a:gd name="T107" fmla="*/ 477 h 485"/>
                  <a:gd name="T108" fmla="*/ 164 w 215"/>
                  <a:gd name="T109" fmla="*/ 483 h 485"/>
                  <a:gd name="T110" fmla="*/ 142 w 215"/>
                  <a:gd name="T111" fmla="*/ 478 h 485"/>
                  <a:gd name="T112" fmla="*/ 126 w 215"/>
                  <a:gd name="T113" fmla="*/ 473 h 485"/>
                  <a:gd name="T114" fmla="*/ 114 w 215"/>
                  <a:gd name="T115" fmla="*/ 440 h 485"/>
                  <a:gd name="T116" fmla="*/ 106 w 215"/>
                  <a:gd name="T117" fmla="*/ 391 h 485"/>
                  <a:gd name="T118" fmla="*/ 98 w 215"/>
                  <a:gd name="T119" fmla="*/ 344 h 485"/>
                  <a:gd name="T120" fmla="*/ 89 w 215"/>
                  <a:gd name="T121" fmla="*/ 305 h 485"/>
                  <a:gd name="T122" fmla="*/ 84 w 215"/>
                  <a:gd name="T123" fmla="*/ 29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5" h="485">
                    <a:moveTo>
                      <a:pt x="84" y="291"/>
                    </a:moveTo>
                    <a:cubicBezTo>
                      <a:pt x="84" y="291"/>
                      <a:pt x="78" y="325"/>
                      <a:pt x="77" y="337"/>
                    </a:cubicBezTo>
                    <a:cubicBezTo>
                      <a:pt x="75" y="348"/>
                      <a:pt x="73" y="383"/>
                      <a:pt x="73" y="389"/>
                    </a:cubicBezTo>
                    <a:cubicBezTo>
                      <a:pt x="73" y="396"/>
                      <a:pt x="75" y="412"/>
                      <a:pt x="77" y="423"/>
                    </a:cubicBezTo>
                    <a:cubicBezTo>
                      <a:pt x="80" y="434"/>
                      <a:pt x="82" y="431"/>
                      <a:pt x="82" y="438"/>
                    </a:cubicBezTo>
                    <a:cubicBezTo>
                      <a:pt x="82" y="445"/>
                      <a:pt x="81" y="445"/>
                      <a:pt x="80" y="451"/>
                    </a:cubicBezTo>
                    <a:cubicBezTo>
                      <a:pt x="79" y="457"/>
                      <a:pt x="79" y="457"/>
                      <a:pt x="81" y="466"/>
                    </a:cubicBezTo>
                    <a:cubicBezTo>
                      <a:pt x="84" y="475"/>
                      <a:pt x="86" y="481"/>
                      <a:pt x="82" y="483"/>
                    </a:cubicBezTo>
                    <a:cubicBezTo>
                      <a:pt x="77" y="485"/>
                      <a:pt x="74" y="485"/>
                      <a:pt x="68" y="485"/>
                    </a:cubicBezTo>
                    <a:cubicBezTo>
                      <a:pt x="63" y="484"/>
                      <a:pt x="54" y="482"/>
                      <a:pt x="54" y="474"/>
                    </a:cubicBezTo>
                    <a:cubicBezTo>
                      <a:pt x="54" y="465"/>
                      <a:pt x="54" y="457"/>
                      <a:pt x="52" y="453"/>
                    </a:cubicBezTo>
                    <a:cubicBezTo>
                      <a:pt x="49" y="450"/>
                      <a:pt x="44" y="444"/>
                      <a:pt x="43" y="438"/>
                    </a:cubicBezTo>
                    <a:cubicBezTo>
                      <a:pt x="42" y="432"/>
                      <a:pt x="40" y="401"/>
                      <a:pt x="40" y="394"/>
                    </a:cubicBezTo>
                    <a:cubicBezTo>
                      <a:pt x="39" y="387"/>
                      <a:pt x="37" y="358"/>
                      <a:pt x="37" y="350"/>
                    </a:cubicBezTo>
                    <a:cubicBezTo>
                      <a:pt x="36" y="341"/>
                      <a:pt x="36" y="331"/>
                      <a:pt x="35" y="317"/>
                    </a:cubicBezTo>
                    <a:cubicBezTo>
                      <a:pt x="35" y="303"/>
                      <a:pt x="34" y="291"/>
                      <a:pt x="32" y="285"/>
                    </a:cubicBezTo>
                    <a:cubicBezTo>
                      <a:pt x="31" y="279"/>
                      <a:pt x="28" y="268"/>
                      <a:pt x="28" y="274"/>
                    </a:cubicBezTo>
                    <a:cubicBezTo>
                      <a:pt x="28" y="280"/>
                      <a:pt x="29" y="289"/>
                      <a:pt x="27" y="291"/>
                    </a:cubicBezTo>
                    <a:cubicBezTo>
                      <a:pt x="26" y="294"/>
                      <a:pt x="23" y="297"/>
                      <a:pt x="19" y="292"/>
                    </a:cubicBezTo>
                    <a:cubicBezTo>
                      <a:pt x="15" y="288"/>
                      <a:pt x="8" y="284"/>
                      <a:pt x="7" y="278"/>
                    </a:cubicBezTo>
                    <a:cubicBezTo>
                      <a:pt x="5" y="273"/>
                      <a:pt x="9" y="268"/>
                      <a:pt x="6" y="267"/>
                    </a:cubicBezTo>
                    <a:cubicBezTo>
                      <a:pt x="4" y="266"/>
                      <a:pt x="2" y="247"/>
                      <a:pt x="1" y="236"/>
                    </a:cubicBezTo>
                    <a:cubicBezTo>
                      <a:pt x="1" y="226"/>
                      <a:pt x="3" y="183"/>
                      <a:pt x="3" y="175"/>
                    </a:cubicBezTo>
                    <a:cubicBezTo>
                      <a:pt x="3" y="167"/>
                      <a:pt x="0" y="113"/>
                      <a:pt x="4" y="109"/>
                    </a:cubicBezTo>
                    <a:cubicBezTo>
                      <a:pt x="8" y="106"/>
                      <a:pt x="26" y="91"/>
                      <a:pt x="34" y="87"/>
                    </a:cubicBezTo>
                    <a:cubicBezTo>
                      <a:pt x="41" y="82"/>
                      <a:pt x="48" y="77"/>
                      <a:pt x="50" y="73"/>
                    </a:cubicBezTo>
                    <a:cubicBezTo>
                      <a:pt x="51" y="68"/>
                      <a:pt x="44" y="55"/>
                      <a:pt x="44" y="48"/>
                    </a:cubicBezTo>
                    <a:cubicBezTo>
                      <a:pt x="44" y="40"/>
                      <a:pt x="41" y="6"/>
                      <a:pt x="68" y="4"/>
                    </a:cubicBezTo>
                    <a:cubicBezTo>
                      <a:pt x="68" y="4"/>
                      <a:pt x="99" y="0"/>
                      <a:pt x="91" y="43"/>
                    </a:cubicBezTo>
                    <a:cubicBezTo>
                      <a:pt x="91" y="43"/>
                      <a:pt x="90" y="62"/>
                      <a:pt x="87" y="64"/>
                    </a:cubicBezTo>
                    <a:cubicBezTo>
                      <a:pt x="85" y="67"/>
                      <a:pt x="84" y="75"/>
                      <a:pt x="89" y="76"/>
                    </a:cubicBezTo>
                    <a:cubicBezTo>
                      <a:pt x="94" y="78"/>
                      <a:pt x="105" y="81"/>
                      <a:pt x="112" y="83"/>
                    </a:cubicBezTo>
                    <a:cubicBezTo>
                      <a:pt x="119" y="85"/>
                      <a:pt x="126" y="91"/>
                      <a:pt x="130" y="99"/>
                    </a:cubicBezTo>
                    <a:cubicBezTo>
                      <a:pt x="134" y="107"/>
                      <a:pt x="142" y="126"/>
                      <a:pt x="146" y="126"/>
                    </a:cubicBezTo>
                    <a:cubicBezTo>
                      <a:pt x="149" y="126"/>
                      <a:pt x="157" y="115"/>
                      <a:pt x="160" y="111"/>
                    </a:cubicBezTo>
                    <a:cubicBezTo>
                      <a:pt x="164" y="107"/>
                      <a:pt x="175" y="88"/>
                      <a:pt x="179" y="84"/>
                    </a:cubicBezTo>
                    <a:cubicBezTo>
                      <a:pt x="183" y="81"/>
                      <a:pt x="193" y="70"/>
                      <a:pt x="198" y="70"/>
                    </a:cubicBezTo>
                    <a:cubicBezTo>
                      <a:pt x="203" y="70"/>
                      <a:pt x="212" y="66"/>
                      <a:pt x="213" y="70"/>
                    </a:cubicBezTo>
                    <a:cubicBezTo>
                      <a:pt x="215" y="74"/>
                      <a:pt x="209" y="76"/>
                      <a:pt x="206" y="78"/>
                    </a:cubicBezTo>
                    <a:cubicBezTo>
                      <a:pt x="203" y="80"/>
                      <a:pt x="201" y="81"/>
                      <a:pt x="201" y="86"/>
                    </a:cubicBezTo>
                    <a:cubicBezTo>
                      <a:pt x="202" y="91"/>
                      <a:pt x="203" y="96"/>
                      <a:pt x="201" y="98"/>
                    </a:cubicBezTo>
                    <a:cubicBezTo>
                      <a:pt x="199" y="99"/>
                      <a:pt x="194" y="99"/>
                      <a:pt x="194" y="102"/>
                    </a:cubicBezTo>
                    <a:cubicBezTo>
                      <a:pt x="194" y="105"/>
                      <a:pt x="194" y="108"/>
                      <a:pt x="196" y="110"/>
                    </a:cubicBezTo>
                    <a:cubicBezTo>
                      <a:pt x="198" y="112"/>
                      <a:pt x="192" y="121"/>
                      <a:pt x="186" y="129"/>
                    </a:cubicBezTo>
                    <a:cubicBezTo>
                      <a:pt x="180" y="138"/>
                      <a:pt x="168" y="157"/>
                      <a:pt x="160" y="160"/>
                    </a:cubicBezTo>
                    <a:cubicBezTo>
                      <a:pt x="152" y="162"/>
                      <a:pt x="145" y="165"/>
                      <a:pt x="140" y="162"/>
                    </a:cubicBezTo>
                    <a:cubicBezTo>
                      <a:pt x="136" y="159"/>
                      <a:pt x="127" y="144"/>
                      <a:pt x="125" y="147"/>
                    </a:cubicBezTo>
                    <a:cubicBezTo>
                      <a:pt x="122" y="150"/>
                      <a:pt x="125" y="182"/>
                      <a:pt x="126" y="201"/>
                    </a:cubicBezTo>
                    <a:cubicBezTo>
                      <a:pt x="128" y="221"/>
                      <a:pt x="133" y="247"/>
                      <a:pt x="134" y="269"/>
                    </a:cubicBezTo>
                    <a:cubicBezTo>
                      <a:pt x="135" y="291"/>
                      <a:pt x="135" y="299"/>
                      <a:pt x="137" y="327"/>
                    </a:cubicBezTo>
                    <a:cubicBezTo>
                      <a:pt x="139" y="355"/>
                      <a:pt x="145" y="399"/>
                      <a:pt x="145" y="410"/>
                    </a:cubicBezTo>
                    <a:cubicBezTo>
                      <a:pt x="145" y="420"/>
                      <a:pt x="150" y="443"/>
                      <a:pt x="151" y="448"/>
                    </a:cubicBezTo>
                    <a:cubicBezTo>
                      <a:pt x="152" y="452"/>
                      <a:pt x="157" y="460"/>
                      <a:pt x="163" y="464"/>
                    </a:cubicBezTo>
                    <a:cubicBezTo>
                      <a:pt x="168" y="468"/>
                      <a:pt x="177" y="473"/>
                      <a:pt x="174" y="477"/>
                    </a:cubicBezTo>
                    <a:cubicBezTo>
                      <a:pt x="171" y="481"/>
                      <a:pt x="171" y="483"/>
                      <a:pt x="164" y="483"/>
                    </a:cubicBezTo>
                    <a:cubicBezTo>
                      <a:pt x="157" y="483"/>
                      <a:pt x="149" y="482"/>
                      <a:pt x="142" y="478"/>
                    </a:cubicBezTo>
                    <a:cubicBezTo>
                      <a:pt x="135" y="474"/>
                      <a:pt x="132" y="476"/>
                      <a:pt x="126" y="473"/>
                    </a:cubicBezTo>
                    <a:cubicBezTo>
                      <a:pt x="116" y="472"/>
                      <a:pt x="116" y="451"/>
                      <a:pt x="114" y="440"/>
                    </a:cubicBezTo>
                    <a:cubicBezTo>
                      <a:pt x="114" y="440"/>
                      <a:pt x="108" y="402"/>
                      <a:pt x="106" y="391"/>
                    </a:cubicBezTo>
                    <a:cubicBezTo>
                      <a:pt x="104" y="380"/>
                      <a:pt x="99" y="354"/>
                      <a:pt x="98" y="344"/>
                    </a:cubicBezTo>
                    <a:cubicBezTo>
                      <a:pt x="96" y="334"/>
                      <a:pt x="89" y="309"/>
                      <a:pt x="89" y="305"/>
                    </a:cubicBezTo>
                    <a:cubicBezTo>
                      <a:pt x="88" y="301"/>
                      <a:pt x="84" y="291"/>
                      <a:pt x="84" y="29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29" name="Freeform 69"/>
              <p:cNvSpPr/>
              <p:nvPr/>
            </p:nvSpPr>
            <p:spPr bwMode="auto">
              <a:xfrm>
                <a:off x="2519" y="2099"/>
                <a:ext cx="99" cy="262"/>
              </a:xfrm>
              <a:custGeom>
                <a:avLst/>
                <a:gdLst>
                  <a:gd name="T0" fmla="*/ 5462 w 42"/>
                  <a:gd name="T1" fmla="*/ 19187 h 111"/>
                  <a:gd name="T2" fmla="*/ 6551 w 42"/>
                  <a:gd name="T3" fmla="*/ 368 h 111"/>
                  <a:gd name="T4" fmla="*/ 0 w 42"/>
                  <a:gd name="T5" fmla="*/ 156 h 111"/>
                  <a:gd name="T6" fmla="*/ 1883 w 42"/>
                  <a:gd name="T7" fmla="*/ 7600 h 111"/>
                  <a:gd name="T8" fmla="*/ 5462 w 42"/>
                  <a:gd name="T9" fmla="*/ 19187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111">
                    <a:moveTo>
                      <a:pt x="32" y="111"/>
                    </a:moveTo>
                    <a:cubicBezTo>
                      <a:pt x="32" y="111"/>
                      <a:pt x="42" y="0"/>
                      <a:pt x="38" y="2"/>
                    </a:cubicBezTo>
                    <a:cubicBezTo>
                      <a:pt x="34" y="3"/>
                      <a:pt x="19" y="16"/>
                      <a:pt x="0" y="1"/>
                    </a:cubicBezTo>
                    <a:cubicBezTo>
                      <a:pt x="0" y="1"/>
                      <a:pt x="2" y="20"/>
                      <a:pt x="11" y="44"/>
                    </a:cubicBezTo>
                    <a:lnTo>
                      <a:pt x="32" y="1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70"/>
              <p:cNvSpPr/>
              <p:nvPr/>
            </p:nvSpPr>
            <p:spPr bwMode="auto">
              <a:xfrm>
                <a:off x="2547" y="2115"/>
                <a:ext cx="53" cy="243"/>
              </a:xfrm>
              <a:custGeom>
                <a:avLst/>
                <a:gdLst>
                  <a:gd name="T0" fmla="*/ 12 w 23"/>
                  <a:gd name="T1" fmla="*/ 13 h 103"/>
                  <a:gd name="T2" fmla="*/ 15 w 23"/>
                  <a:gd name="T3" fmla="*/ 6 h 103"/>
                  <a:gd name="T4" fmla="*/ 7 w 23"/>
                  <a:gd name="T5" fmla="*/ 1 h 103"/>
                  <a:gd name="T6" fmla="*/ 1 w 23"/>
                  <a:gd name="T7" fmla="*/ 8 h 103"/>
                  <a:gd name="T8" fmla="*/ 6 w 23"/>
                  <a:gd name="T9" fmla="*/ 14 h 103"/>
                  <a:gd name="T10" fmla="*/ 12 w 23"/>
                  <a:gd name="T11" fmla="*/ 76 h 103"/>
                  <a:gd name="T12" fmla="*/ 21 w 23"/>
                  <a:gd name="T13" fmla="*/ 103 h 103"/>
                  <a:gd name="T14" fmla="*/ 23 w 23"/>
                  <a:gd name="T15" fmla="*/ 69 h 103"/>
                  <a:gd name="T16" fmla="*/ 12 w 23"/>
                  <a:gd name="T17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03">
                    <a:moveTo>
                      <a:pt x="12" y="13"/>
                    </a:moveTo>
                    <a:cubicBezTo>
                      <a:pt x="15" y="12"/>
                      <a:pt x="15" y="11"/>
                      <a:pt x="15" y="6"/>
                    </a:cubicBezTo>
                    <a:cubicBezTo>
                      <a:pt x="16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1" y="8"/>
                    </a:cubicBezTo>
                    <a:cubicBezTo>
                      <a:pt x="1" y="11"/>
                      <a:pt x="3" y="15"/>
                      <a:pt x="6" y="14"/>
                    </a:cubicBezTo>
                    <a:cubicBezTo>
                      <a:pt x="4" y="21"/>
                      <a:pt x="6" y="53"/>
                      <a:pt x="12" y="76"/>
                    </a:cubicBezTo>
                    <a:cubicBezTo>
                      <a:pt x="19" y="102"/>
                      <a:pt x="20" y="103"/>
                      <a:pt x="21" y="103"/>
                    </a:cubicBezTo>
                    <a:cubicBezTo>
                      <a:pt x="22" y="103"/>
                      <a:pt x="23" y="99"/>
                      <a:pt x="23" y="69"/>
                    </a:cubicBezTo>
                    <a:cubicBezTo>
                      <a:pt x="22" y="45"/>
                      <a:pt x="16" y="19"/>
                      <a:pt x="12" y="1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Freeform 71"/>
              <p:cNvSpPr/>
              <p:nvPr/>
            </p:nvSpPr>
            <p:spPr bwMode="auto">
              <a:xfrm>
                <a:off x="2566" y="2115"/>
                <a:ext cx="27" cy="31"/>
              </a:xfrm>
              <a:custGeom>
                <a:avLst/>
                <a:gdLst>
                  <a:gd name="T0" fmla="*/ 10 w 11"/>
                  <a:gd name="T1" fmla="*/ 13 h 13"/>
                  <a:gd name="T2" fmla="*/ 6 w 11"/>
                  <a:gd name="T3" fmla="*/ 4 h 13"/>
                  <a:gd name="T4" fmla="*/ 6 w 11"/>
                  <a:gd name="T5" fmla="*/ 4 h 13"/>
                  <a:gd name="T6" fmla="*/ 0 w 11"/>
                  <a:gd name="T7" fmla="*/ 1 h 13"/>
                  <a:gd name="T8" fmla="*/ 0 w 11"/>
                  <a:gd name="T9" fmla="*/ 1 h 13"/>
                  <a:gd name="T10" fmla="*/ 0 w 11"/>
                  <a:gd name="T11" fmla="*/ 0 h 13"/>
                  <a:gd name="T12" fmla="*/ 11 w 11"/>
                  <a:gd name="T13" fmla="*/ 13 h 13"/>
                  <a:gd name="T14" fmla="*/ 11 w 11"/>
                  <a:gd name="T15" fmla="*/ 13 h 13"/>
                  <a:gd name="T16" fmla="*/ 10 w 11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3">
                    <a:moveTo>
                      <a:pt x="10" y="13"/>
                    </a:moveTo>
                    <a:cubicBezTo>
                      <a:pt x="10" y="9"/>
                      <a:pt x="8" y="6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2"/>
                      <a:pt x="2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10" y="5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0" y="13"/>
                      <a:pt x="10" y="1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Freeform 72"/>
              <p:cNvSpPr/>
              <p:nvPr/>
            </p:nvSpPr>
            <p:spPr bwMode="auto">
              <a:xfrm>
                <a:off x="2520" y="2115"/>
                <a:ext cx="44" cy="36"/>
              </a:xfrm>
              <a:custGeom>
                <a:avLst/>
                <a:gdLst>
                  <a:gd name="T0" fmla="*/ 0 w 18"/>
                  <a:gd name="T1" fmla="*/ 1 h 15"/>
                  <a:gd name="T2" fmla="*/ 0 w 18"/>
                  <a:gd name="T3" fmla="*/ 0 h 15"/>
                  <a:gd name="T4" fmla="*/ 10 w 18"/>
                  <a:gd name="T5" fmla="*/ 13 h 15"/>
                  <a:gd name="T6" fmla="*/ 17 w 18"/>
                  <a:gd name="T7" fmla="*/ 1 h 15"/>
                  <a:gd name="T8" fmla="*/ 17 w 18"/>
                  <a:gd name="T9" fmla="*/ 1 h 15"/>
                  <a:gd name="T10" fmla="*/ 18 w 18"/>
                  <a:gd name="T11" fmla="*/ 0 h 15"/>
                  <a:gd name="T12" fmla="*/ 18 w 18"/>
                  <a:gd name="T13" fmla="*/ 1 h 15"/>
                  <a:gd name="T14" fmla="*/ 18 w 18"/>
                  <a:gd name="T15" fmla="*/ 1 h 15"/>
                  <a:gd name="T16" fmla="*/ 18 w 18"/>
                  <a:gd name="T17" fmla="*/ 1 h 15"/>
                  <a:gd name="T18" fmla="*/ 17 w 18"/>
                  <a:gd name="T19" fmla="*/ 1 h 15"/>
                  <a:gd name="T20" fmla="*/ 17 w 18"/>
                  <a:gd name="T21" fmla="*/ 1 h 15"/>
                  <a:gd name="T22" fmla="*/ 10 w 18"/>
                  <a:gd name="T23" fmla="*/ 14 h 15"/>
                  <a:gd name="T24" fmla="*/ 10 w 18"/>
                  <a:gd name="T25" fmla="*/ 14 h 15"/>
                  <a:gd name="T26" fmla="*/ 10 w 18"/>
                  <a:gd name="T27" fmla="*/ 15 h 15"/>
                  <a:gd name="T28" fmla="*/ 0 w 18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5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6"/>
                      <a:pt x="14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2"/>
                      <a:pt x="11" y="7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33" name="Freeform 73"/>
              <p:cNvSpPr/>
              <p:nvPr/>
            </p:nvSpPr>
            <p:spPr bwMode="auto">
              <a:xfrm>
                <a:off x="2590" y="2115"/>
                <a:ext cx="23" cy="33"/>
              </a:xfrm>
              <a:custGeom>
                <a:avLst/>
                <a:gdLst>
                  <a:gd name="T0" fmla="*/ 0 w 23"/>
                  <a:gd name="T1" fmla="*/ 31 h 33"/>
                  <a:gd name="T2" fmla="*/ 21 w 23"/>
                  <a:gd name="T3" fmla="*/ 0 h 33"/>
                  <a:gd name="T4" fmla="*/ 23 w 23"/>
                  <a:gd name="T5" fmla="*/ 0 h 33"/>
                  <a:gd name="T6" fmla="*/ 0 w 23"/>
                  <a:gd name="T7" fmla="*/ 33 h 33"/>
                  <a:gd name="T8" fmla="*/ 0 w 23"/>
                  <a:gd name="T9" fmla="*/ 31 h 33"/>
                  <a:gd name="T10" fmla="*/ 0 w 23"/>
                  <a:gd name="T11" fmla="*/ 31 h 3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" h="33">
                    <a:moveTo>
                      <a:pt x="0" y="31"/>
                    </a:moveTo>
                    <a:lnTo>
                      <a:pt x="21" y="0"/>
                    </a:lnTo>
                    <a:lnTo>
                      <a:pt x="23" y="0"/>
                    </a:lnTo>
                    <a:lnTo>
                      <a:pt x="0" y="33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" name="TextBox 11"/>
            <p:cNvSpPr txBox="1">
              <a:spLocks noChangeArrowheads="1"/>
            </p:cNvSpPr>
            <p:nvPr/>
          </p:nvSpPr>
          <p:spPr bwMode="auto">
            <a:xfrm flipH="1">
              <a:off x="5481908" y="3863987"/>
              <a:ext cx="1151913" cy="369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en-US" altLang="zh-CN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标注 34"/>
            <p:cNvSpPr/>
            <p:nvPr/>
          </p:nvSpPr>
          <p:spPr>
            <a:xfrm>
              <a:off x="5145537" y="2024138"/>
              <a:ext cx="1191580" cy="1039776"/>
            </a:xfrm>
            <a:prstGeom prst="wedgeRoundRectCallout">
              <a:avLst>
                <a:gd name="adj1" fmla="val -36195"/>
                <a:gd name="adj2" fmla="val 77023"/>
                <a:gd name="adj3" fmla="val 16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27" name="矩形 133"/>
            <p:cNvSpPr>
              <a:spLocks noChangeArrowheads="1"/>
            </p:cNvSpPr>
            <p:nvPr/>
          </p:nvSpPr>
          <p:spPr bwMode="auto">
            <a:xfrm>
              <a:off x="5191300" y="2225550"/>
              <a:ext cx="113406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点击添加文本内容</a:t>
              </a:r>
              <a:endPara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4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39750" y="990600"/>
            <a:ext cx="3494088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/>
          <a:srcRect t="5578" b="5578"/>
          <a:stretch>
            <a:fillRect/>
          </a:stretch>
        </p:blipFill>
        <p:spPr bwMode="auto">
          <a:xfrm>
            <a:off x="5929313" y="2744788"/>
            <a:ext cx="2674937" cy="18049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/>
          <a:srcRect l="1179" t="8305" r="-479" b="4040"/>
          <a:stretch>
            <a:fillRect/>
          </a:stretch>
        </p:blipFill>
        <p:spPr bwMode="auto">
          <a:xfrm>
            <a:off x="3203575" y="987425"/>
            <a:ext cx="2671763" cy="16922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/>
          <a:srcRect l="7095" t="10577" r="5096" b="-385"/>
          <a:stretch>
            <a:fillRect/>
          </a:stretch>
        </p:blipFill>
        <p:spPr bwMode="auto">
          <a:xfrm>
            <a:off x="523875" y="2744788"/>
            <a:ext cx="2616200" cy="18049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 bwMode="auto">
          <a:xfrm>
            <a:off x="5929313" y="987425"/>
            <a:ext cx="2674937" cy="1692275"/>
            <a:chOff x="5928790" y="987574"/>
            <a:chExt cx="2675658" cy="1692788"/>
          </a:xfrm>
          <a:effectLst>
            <a:outerShdw blurRad="38100" dist="25400" algn="l" rotWithShape="0">
              <a:prstClr val="black">
                <a:alpha val="40000"/>
              </a:prstClr>
            </a:outerShdw>
          </a:effectLst>
        </p:grpSpPr>
        <p:sp>
          <p:nvSpPr>
            <p:cNvPr id="6" name="矩形 5"/>
            <p:cNvSpPr/>
            <p:nvPr/>
          </p:nvSpPr>
          <p:spPr>
            <a:xfrm>
              <a:off x="5928790" y="987574"/>
              <a:ext cx="2675658" cy="16927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68528" y="1213067"/>
              <a:ext cx="903530" cy="3080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073291" y="1543367"/>
              <a:ext cx="2248506" cy="7844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杜绝平庸、专做精品 ！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523875" y="987425"/>
            <a:ext cx="2616200" cy="1692275"/>
            <a:chOff x="524162" y="987574"/>
            <a:chExt cx="2615857" cy="1692788"/>
          </a:xfrm>
          <a:effectLst>
            <a:outerShdw blurRad="38100" dist="25400" algn="l" rotWithShape="0">
              <a:prstClr val="black">
                <a:alpha val="40000"/>
              </a:prstClr>
            </a:outerShdw>
          </a:effectLst>
        </p:grpSpPr>
        <p:sp>
          <p:nvSpPr>
            <p:cNvPr id="12" name="矩形 11"/>
            <p:cNvSpPr/>
            <p:nvPr/>
          </p:nvSpPr>
          <p:spPr>
            <a:xfrm>
              <a:off x="524162" y="987574"/>
              <a:ext cx="2615857" cy="16927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3526" y="1217832"/>
              <a:ext cx="903170" cy="3080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5590" y="1490965"/>
              <a:ext cx="2249192" cy="7850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203575" y="2744788"/>
            <a:ext cx="2671763" cy="1804987"/>
            <a:chOff x="3204311" y="2745443"/>
            <a:chExt cx="2670267" cy="180443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/>
          </p:nvSpPr>
          <p:spPr>
            <a:xfrm>
              <a:off x="3204311" y="2745443"/>
              <a:ext cx="2670267" cy="18044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336000" y="2943819"/>
              <a:ext cx="902781" cy="307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328067" y="3242350"/>
              <a:ext cx="2248228" cy="5538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7"/>
          <p:cNvSpPr>
            <a:spLocks noChangeArrowheads="1"/>
          </p:cNvSpPr>
          <p:nvPr/>
        </p:nvSpPr>
        <p:spPr bwMode="auto">
          <a:xfrm>
            <a:off x="2724150" y="771525"/>
            <a:ext cx="3648075" cy="3648075"/>
          </a:xfrm>
          <a:prstGeom prst="ellipse">
            <a:avLst/>
          </a:prstGeom>
          <a:solidFill>
            <a:srgbClr val="C00000"/>
          </a:solidFill>
          <a:ln w="19050">
            <a:solidFill>
              <a:srgbClr val="00000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6867" name="Oval 8"/>
          <p:cNvSpPr>
            <a:spLocks noChangeArrowheads="1"/>
          </p:cNvSpPr>
          <p:nvPr/>
        </p:nvSpPr>
        <p:spPr bwMode="auto">
          <a:xfrm>
            <a:off x="2963863" y="1011238"/>
            <a:ext cx="3168650" cy="31686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36868" name="组合 48"/>
          <p:cNvGrpSpPr/>
          <p:nvPr/>
        </p:nvGrpSpPr>
        <p:grpSpPr bwMode="auto">
          <a:xfrm>
            <a:off x="3171825" y="1230313"/>
            <a:ext cx="2732088" cy="2732087"/>
            <a:chOff x="11616109" y="-1103051"/>
            <a:chExt cx="3076575" cy="3078162"/>
          </a:xfrm>
        </p:grpSpPr>
        <p:sp>
          <p:nvSpPr>
            <p:cNvPr id="36881" name="Line 22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2" name="Line 23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6575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3" name="Line 25"/>
            <p:cNvSpPr>
              <a:spLocks noChangeShapeType="1"/>
            </p:cNvSpPr>
            <p:nvPr/>
          </p:nvSpPr>
          <p:spPr bwMode="auto">
            <a:xfrm flipH="1">
              <a:off x="11619284" y="-452176"/>
              <a:ext cx="3073400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4" name="Line 26"/>
            <p:cNvSpPr>
              <a:spLocks noChangeShapeType="1"/>
            </p:cNvSpPr>
            <p:nvPr/>
          </p:nvSpPr>
          <p:spPr bwMode="auto">
            <a:xfrm flipH="1">
              <a:off x="12268571" y="-1101464"/>
              <a:ext cx="1776413" cy="30765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5" name="Line 27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6" name="Line 28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4988" cy="177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7" name="Line 30"/>
            <p:cNvSpPr>
              <a:spLocks noChangeShapeType="1"/>
            </p:cNvSpPr>
            <p:nvPr/>
          </p:nvSpPr>
          <p:spPr bwMode="auto">
            <a:xfrm flipH="1">
              <a:off x="11616109" y="-452176"/>
              <a:ext cx="3074988" cy="1774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869" name="椭圆 57"/>
          <p:cNvSpPr>
            <a:spLocks noChangeArrowheads="1"/>
          </p:cNvSpPr>
          <p:nvPr/>
        </p:nvSpPr>
        <p:spPr bwMode="auto">
          <a:xfrm>
            <a:off x="3268663" y="1301750"/>
            <a:ext cx="2538412" cy="2540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6870" name="Freeform 71"/>
          <p:cNvSpPr/>
          <p:nvPr/>
        </p:nvSpPr>
        <p:spPr bwMode="auto">
          <a:xfrm>
            <a:off x="4425950" y="2425700"/>
            <a:ext cx="292100" cy="292100"/>
          </a:xfrm>
          <a:custGeom>
            <a:avLst/>
            <a:gdLst>
              <a:gd name="T0" fmla="*/ 2147483646 w 48"/>
              <a:gd name="T1" fmla="*/ 2147483646 h 48"/>
              <a:gd name="T2" fmla="*/ 2147483646 w 48"/>
              <a:gd name="T3" fmla="*/ 2147483646 h 48"/>
              <a:gd name="T4" fmla="*/ 2147483646 w 48"/>
              <a:gd name="T5" fmla="*/ 2147483646 h 48"/>
              <a:gd name="T6" fmla="*/ 2147483646 w 48"/>
              <a:gd name="T7" fmla="*/ 2147483646 h 48"/>
              <a:gd name="T8" fmla="*/ 2147483646 w 48"/>
              <a:gd name="T9" fmla="*/ 2147483646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35" y="42"/>
                </a:moveTo>
                <a:cubicBezTo>
                  <a:pt x="25" y="48"/>
                  <a:pt x="12" y="44"/>
                  <a:pt x="6" y="34"/>
                </a:cubicBezTo>
                <a:cubicBezTo>
                  <a:pt x="0" y="24"/>
                  <a:pt x="4" y="11"/>
                  <a:pt x="14" y="6"/>
                </a:cubicBezTo>
                <a:cubicBezTo>
                  <a:pt x="24" y="0"/>
                  <a:pt x="37" y="3"/>
                  <a:pt x="43" y="13"/>
                </a:cubicBezTo>
                <a:cubicBezTo>
                  <a:pt x="48" y="23"/>
                  <a:pt x="45" y="36"/>
                  <a:pt x="35" y="4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 bwMode="auto">
          <a:xfrm>
            <a:off x="3203575" y="1203325"/>
            <a:ext cx="2736850" cy="2736850"/>
            <a:chOff x="3203848" y="1203598"/>
            <a:chExt cx="2736304" cy="2736304"/>
          </a:xfrm>
        </p:grpSpPr>
        <p:sp>
          <p:nvSpPr>
            <p:cNvPr id="36879" name="Freeform 70"/>
            <p:cNvSpPr/>
            <p:nvPr/>
          </p:nvSpPr>
          <p:spPr bwMode="auto">
            <a:xfrm>
              <a:off x="4533843" y="1872927"/>
              <a:ext cx="1224136" cy="757132"/>
            </a:xfrm>
            <a:custGeom>
              <a:avLst/>
              <a:gdLst>
                <a:gd name="T0" fmla="*/ 2147483646 w 1061"/>
                <a:gd name="T1" fmla="*/ 2147483646 h 649"/>
                <a:gd name="T2" fmla="*/ 0 w 1061"/>
                <a:gd name="T3" fmla="*/ 2147483646 h 649"/>
                <a:gd name="T4" fmla="*/ 2147483646 w 1061"/>
                <a:gd name="T5" fmla="*/ 0 h 649"/>
                <a:gd name="T6" fmla="*/ 2147483646 w 1061"/>
                <a:gd name="T7" fmla="*/ 2147483646 h 6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1" h="649">
                  <a:moveTo>
                    <a:pt x="50" y="649"/>
                  </a:moveTo>
                  <a:lnTo>
                    <a:pt x="0" y="564"/>
                  </a:lnTo>
                  <a:lnTo>
                    <a:pt x="1061" y="0"/>
                  </a:lnTo>
                  <a:lnTo>
                    <a:pt x="50" y="6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03848" y="1203598"/>
              <a:ext cx="2736304" cy="273630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箭头"/>
          <p:cNvGrpSpPr/>
          <p:nvPr/>
        </p:nvGrpSpPr>
        <p:grpSpPr bwMode="auto">
          <a:xfrm flipH="1">
            <a:off x="1835696" y="2427734"/>
            <a:ext cx="443643" cy="336334"/>
            <a:chOff x="2643174" y="2000240"/>
            <a:chExt cx="252803" cy="214314"/>
          </a:xfrm>
          <a:solidFill>
            <a:srgbClr val="C00000"/>
          </a:solidFill>
        </p:grpSpPr>
        <p:sp>
          <p:nvSpPr>
            <p:cNvPr id="26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箭头"/>
            <p:cNvSpPr/>
            <p:nvPr/>
          </p:nvSpPr>
          <p:spPr>
            <a:xfrm>
              <a:off x="2753101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" name="箭头"/>
          <p:cNvGrpSpPr/>
          <p:nvPr/>
        </p:nvGrpSpPr>
        <p:grpSpPr bwMode="auto">
          <a:xfrm>
            <a:off x="6876256" y="2424223"/>
            <a:ext cx="406120" cy="336334"/>
            <a:chOff x="2643174" y="2000240"/>
            <a:chExt cx="258822" cy="214314"/>
          </a:xfrm>
          <a:solidFill>
            <a:srgbClr val="C00000"/>
          </a:solidFill>
        </p:grpSpPr>
        <p:sp>
          <p:nvSpPr>
            <p:cNvPr id="29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箭头"/>
            <p:cNvSpPr/>
            <p:nvPr/>
          </p:nvSpPr>
          <p:spPr>
            <a:xfrm>
              <a:off x="2759120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6874" name="TextBox 30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5" name="TextBox 122"/>
          <p:cNvSpPr txBox="1">
            <a:spLocks noChangeArrowheads="1"/>
          </p:cNvSpPr>
          <p:nvPr/>
        </p:nvSpPr>
        <p:spPr bwMode="auto">
          <a:xfrm>
            <a:off x="4318000" y="1062038"/>
            <a:ext cx="4032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6" name="TextBox 126"/>
          <p:cNvSpPr txBox="1">
            <a:spLocks noChangeArrowheads="1"/>
          </p:cNvSpPr>
          <p:nvPr/>
        </p:nvSpPr>
        <p:spPr bwMode="auto">
          <a:xfrm>
            <a:off x="5076825" y="2424113"/>
            <a:ext cx="1004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7" name="TextBox 125"/>
          <p:cNvSpPr txBox="1">
            <a:spLocks noChangeArrowheads="1"/>
          </p:cNvSpPr>
          <p:nvPr/>
        </p:nvSpPr>
        <p:spPr bwMode="auto">
          <a:xfrm>
            <a:off x="4349750" y="3076575"/>
            <a:ext cx="447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8" name="TextBox 123"/>
          <p:cNvSpPr txBox="1">
            <a:spLocks noChangeArrowheads="1"/>
          </p:cNvSpPr>
          <p:nvPr/>
        </p:nvSpPr>
        <p:spPr bwMode="auto">
          <a:xfrm>
            <a:off x="2990850" y="2425700"/>
            <a:ext cx="1004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6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26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6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26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25"/>
          <p:cNvGrpSpPr/>
          <p:nvPr/>
        </p:nvGrpSpPr>
        <p:grpSpPr bwMode="auto">
          <a:xfrm>
            <a:off x="1125538" y="1843088"/>
            <a:ext cx="1604962" cy="1703387"/>
            <a:chOff x="841021" y="4335053"/>
            <a:chExt cx="1889146" cy="2005264"/>
          </a:xfrm>
        </p:grpSpPr>
        <p:sp>
          <p:nvSpPr>
            <p:cNvPr id="7" name="椭圆 40"/>
            <p:cNvSpPr/>
            <p:nvPr/>
          </p:nvSpPr>
          <p:spPr>
            <a:xfrm>
              <a:off x="841021" y="4335053"/>
              <a:ext cx="1889146" cy="2005264"/>
            </a:xfrm>
            <a:custGeom>
              <a:avLst/>
              <a:gdLst/>
              <a:ahLst/>
              <a:cxnLst/>
              <a:rect l="l" t="t" r="r" b="b"/>
              <a:pathLst>
                <a:path w="1965666" h="2086488">
                  <a:moveTo>
                    <a:pt x="1043244" y="0"/>
                  </a:moveTo>
                  <a:cubicBezTo>
                    <a:pt x="1443541" y="0"/>
                    <a:pt x="1791180" y="225452"/>
                    <a:pt x="1965666" y="556541"/>
                  </a:cubicBezTo>
                  <a:cubicBezTo>
                    <a:pt x="1888362" y="701666"/>
                    <a:pt x="1844843" y="867373"/>
                    <a:pt x="1844843" y="1043244"/>
                  </a:cubicBezTo>
                  <a:cubicBezTo>
                    <a:pt x="1844843" y="1219116"/>
                    <a:pt x="1888362" y="1384822"/>
                    <a:pt x="1965666" y="1529947"/>
                  </a:cubicBezTo>
                  <a:cubicBezTo>
                    <a:pt x="1791180" y="1861037"/>
                    <a:pt x="1443541" y="2086488"/>
                    <a:pt x="1043244" y="2086488"/>
                  </a:cubicBezTo>
                  <a:cubicBezTo>
                    <a:pt x="467076" y="2086488"/>
                    <a:pt x="0" y="1619412"/>
                    <a:pt x="0" y="1043244"/>
                  </a:cubicBezTo>
                  <a:cubicBezTo>
                    <a:pt x="0" y="467076"/>
                    <a:pt x="467076" y="0"/>
                    <a:pt x="10432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43"/>
            <p:cNvSpPr>
              <a:spLocks noChangeArrowheads="1"/>
            </p:cNvSpPr>
            <p:nvPr/>
          </p:nvSpPr>
          <p:spPr bwMode="auto">
            <a:xfrm>
              <a:off x="979297" y="4899442"/>
              <a:ext cx="1623806" cy="833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微软雅黑" panose="020B0503020204020204" pitchFamily="34" charset="-122"/>
                </a:rPr>
                <a:t>点击添加文本内容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26"/>
          <p:cNvGrpSpPr/>
          <p:nvPr/>
        </p:nvGrpSpPr>
        <p:grpSpPr bwMode="auto">
          <a:xfrm>
            <a:off x="2784475" y="1851025"/>
            <a:ext cx="1598613" cy="1704975"/>
            <a:chOff x="2779063" y="4315327"/>
            <a:chExt cx="1881492" cy="2004991"/>
          </a:xfrm>
        </p:grpSpPr>
        <p:sp>
          <p:nvSpPr>
            <p:cNvPr id="12" name="椭圆 36"/>
            <p:cNvSpPr/>
            <p:nvPr/>
          </p:nvSpPr>
          <p:spPr>
            <a:xfrm>
              <a:off x="2779063" y="4315327"/>
              <a:ext cx="1881492" cy="2004991"/>
            </a:xfrm>
            <a:custGeom>
              <a:avLst/>
              <a:gdLst/>
              <a:ahLst/>
              <a:cxnLst/>
              <a:rect l="l" t="t" r="r" b="b"/>
              <a:pathLst>
                <a:path w="1957644" h="2086488">
                  <a:moveTo>
                    <a:pt x="1043244" y="0"/>
                  </a:moveTo>
                  <a:cubicBezTo>
                    <a:pt x="1437348" y="0"/>
                    <a:pt x="1780411" y="218530"/>
                    <a:pt x="1957644" y="541149"/>
                  </a:cubicBezTo>
                  <a:cubicBezTo>
                    <a:pt x="1875438" y="690008"/>
                    <a:pt x="1828800" y="861180"/>
                    <a:pt x="1828800" y="1043244"/>
                  </a:cubicBezTo>
                  <a:cubicBezTo>
                    <a:pt x="1828800" y="1225309"/>
                    <a:pt x="1875438" y="1396480"/>
                    <a:pt x="1957644" y="1545340"/>
                  </a:cubicBezTo>
                  <a:cubicBezTo>
                    <a:pt x="1780411" y="1867959"/>
                    <a:pt x="1437348" y="2086488"/>
                    <a:pt x="1043244" y="2086488"/>
                  </a:cubicBezTo>
                  <a:cubicBezTo>
                    <a:pt x="467076" y="2086488"/>
                    <a:pt x="0" y="1619412"/>
                    <a:pt x="0" y="1043244"/>
                  </a:cubicBezTo>
                  <a:cubicBezTo>
                    <a:pt x="0" y="467076"/>
                    <a:pt x="467076" y="0"/>
                    <a:pt x="10432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49"/>
            <p:cNvSpPr>
              <a:spLocks noChangeArrowheads="1"/>
            </p:cNvSpPr>
            <p:nvPr/>
          </p:nvSpPr>
          <p:spPr bwMode="auto">
            <a:xfrm>
              <a:off x="2915458" y="4901516"/>
              <a:ext cx="1565730" cy="83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微软雅黑" panose="020B0503020204020204" pitchFamily="34" charset="-122"/>
                </a:rPr>
                <a:t>点击添加文本内容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27"/>
          <p:cNvGrpSpPr/>
          <p:nvPr/>
        </p:nvGrpSpPr>
        <p:grpSpPr bwMode="auto">
          <a:xfrm>
            <a:off x="4440238" y="1851025"/>
            <a:ext cx="1600200" cy="1704975"/>
            <a:chOff x="4728411" y="4315327"/>
            <a:chExt cx="1881800" cy="2004871"/>
          </a:xfrm>
        </p:grpSpPr>
        <p:sp>
          <p:nvSpPr>
            <p:cNvPr id="16" name="椭圆 36"/>
            <p:cNvSpPr/>
            <p:nvPr/>
          </p:nvSpPr>
          <p:spPr>
            <a:xfrm>
              <a:off x="4728411" y="4315327"/>
              <a:ext cx="1881800" cy="2004871"/>
            </a:xfrm>
            <a:custGeom>
              <a:avLst/>
              <a:gdLst/>
              <a:ahLst/>
              <a:cxnLst/>
              <a:rect l="l" t="t" r="r" b="b"/>
              <a:pathLst>
                <a:path w="1957644" h="2086488">
                  <a:moveTo>
                    <a:pt x="1043244" y="0"/>
                  </a:moveTo>
                  <a:cubicBezTo>
                    <a:pt x="1437348" y="0"/>
                    <a:pt x="1780411" y="218530"/>
                    <a:pt x="1957644" y="541149"/>
                  </a:cubicBezTo>
                  <a:cubicBezTo>
                    <a:pt x="1875438" y="690008"/>
                    <a:pt x="1828800" y="861180"/>
                    <a:pt x="1828800" y="1043244"/>
                  </a:cubicBezTo>
                  <a:cubicBezTo>
                    <a:pt x="1828800" y="1225309"/>
                    <a:pt x="1875438" y="1396480"/>
                    <a:pt x="1957644" y="1545340"/>
                  </a:cubicBezTo>
                  <a:cubicBezTo>
                    <a:pt x="1780411" y="1867959"/>
                    <a:pt x="1437348" y="2086488"/>
                    <a:pt x="1043244" y="2086488"/>
                  </a:cubicBezTo>
                  <a:cubicBezTo>
                    <a:pt x="467076" y="2086488"/>
                    <a:pt x="0" y="1619412"/>
                    <a:pt x="0" y="1043244"/>
                  </a:cubicBezTo>
                  <a:cubicBezTo>
                    <a:pt x="0" y="467076"/>
                    <a:pt x="467076" y="0"/>
                    <a:pt x="10432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50"/>
            <p:cNvSpPr>
              <a:spLocks noChangeArrowheads="1"/>
            </p:cNvSpPr>
            <p:nvPr/>
          </p:nvSpPr>
          <p:spPr bwMode="auto">
            <a:xfrm>
              <a:off x="4926299" y="4901481"/>
              <a:ext cx="1584968" cy="83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微软雅黑" panose="020B0503020204020204" pitchFamily="34" charset="-122"/>
                </a:rPr>
                <a:t>点击添加文本内容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28"/>
          <p:cNvGrpSpPr/>
          <p:nvPr/>
        </p:nvGrpSpPr>
        <p:grpSpPr bwMode="auto">
          <a:xfrm>
            <a:off x="6115050" y="1868488"/>
            <a:ext cx="1703388" cy="1704975"/>
            <a:chOff x="6609879" y="4335053"/>
            <a:chExt cx="2005654" cy="2005219"/>
          </a:xfrm>
        </p:grpSpPr>
        <p:sp>
          <p:nvSpPr>
            <p:cNvPr id="20" name="椭圆 19"/>
            <p:cNvSpPr/>
            <p:nvPr/>
          </p:nvSpPr>
          <p:spPr>
            <a:xfrm>
              <a:off x="6609879" y="4335053"/>
              <a:ext cx="2005654" cy="20052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矩形 51"/>
            <p:cNvSpPr>
              <a:spLocks noChangeArrowheads="1"/>
            </p:cNvSpPr>
            <p:nvPr/>
          </p:nvSpPr>
          <p:spPr bwMode="auto">
            <a:xfrm>
              <a:off x="6796799" y="4921309"/>
              <a:ext cx="1631814" cy="83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微软雅黑" panose="020B0503020204020204" pitchFamily="34" charset="-122"/>
                </a:rPr>
                <a:t>点击添加文本内容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827088" y="1041400"/>
            <a:ext cx="2220912" cy="381000"/>
            <a:chOff x="2604614" y="903947"/>
            <a:chExt cx="2221007" cy="380884"/>
          </a:xfrm>
        </p:grpSpPr>
        <p:sp>
          <p:nvSpPr>
            <p:cNvPr id="24" name="燕尾形 23"/>
            <p:cNvSpPr/>
            <p:nvPr/>
          </p:nvSpPr>
          <p:spPr>
            <a:xfrm>
              <a:off x="2604614" y="903947"/>
              <a:ext cx="2221007" cy="380884"/>
            </a:xfrm>
            <a:prstGeom prst="chevron">
              <a:avLst>
                <a:gd name="adj" fmla="val 31881"/>
              </a:avLst>
            </a:prstGeom>
            <a:gradFill>
              <a:gsLst>
                <a:gs pos="0">
                  <a:srgbClr val="8A0000"/>
                </a:gs>
                <a:gs pos="87000">
                  <a:srgbClr val="FF0000"/>
                </a:gs>
              </a:gsLst>
              <a:lin ang="162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07856" y="915057"/>
              <a:ext cx="1414523" cy="3380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895" name="TextBox 25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6445" r="-2" b="6445"/>
          <a:stretch>
            <a:fillRect/>
          </a:stretch>
        </p:blipFill>
        <p:spPr bwMode="auto">
          <a:xfrm>
            <a:off x="-14288" y="0"/>
            <a:ext cx="9167813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123950" y="1214438"/>
            <a:ext cx="68659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  <a:buClr>
                <a:srgbClr val="0070C0"/>
              </a:buClr>
            </a:pP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zh-CN" sz="1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1138238" y="809625"/>
            <a:ext cx="6646862" cy="508000"/>
            <a:chOff x="1137500" y="809873"/>
            <a:chExt cx="6646931" cy="507831"/>
          </a:xfrm>
        </p:grpSpPr>
        <p:sp>
          <p:nvSpPr>
            <p:cNvPr id="5" name="矩形 4"/>
            <p:cNvSpPr/>
            <p:nvPr/>
          </p:nvSpPr>
          <p:spPr>
            <a:xfrm>
              <a:off x="1137500" y="809873"/>
              <a:ext cx="2209823" cy="5078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350" b="1" spc="1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全新经营理念</a:t>
              </a:r>
              <a:endParaRPr lang="zh-CN" altLang="zh-CN" sz="1350" b="1" spc="1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6401" y="1227247"/>
              <a:ext cx="6558030" cy="0"/>
            </a:xfrm>
            <a:prstGeom prst="line">
              <a:avLst/>
            </a:prstGeom>
            <a:ln w="3175">
              <a:solidFill>
                <a:srgbClr val="B50A14">
                  <a:alpha val="4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17" name="TextBox 8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390324" y="627534"/>
            <a:ext cx="4259065" cy="3574572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62000" endPos="24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4052888" y="1317625"/>
            <a:ext cx="935037" cy="814388"/>
            <a:chOff x="3980875" y="1715374"/>
            <a:chExt cx="935038" cy="815413"/>
          </a:xfrm>
        </p:grpSpPr>
        <p:sp>
          <p:nvSpPr>
            <p:cNvPr id="4" name="等腰三角形 10"/>
            <p:cNvSpPr/>
            <p:nvPr/>
          </p:nvSpPr>
          <p:spPr>
            <a:xfrm>
              <a:off x="3980875" y="1715374"/>
              <a:ext cx="935038" cy="809055"/>
            </a:xfrm>
            <a:custGeom>
              <a:avLst/>
              <a:gdLst/>
              <a:ahLst/>
              <a:cxnLst/>
              <a:rect l="l" t="t" r="r" b="b"/>
              <a:pathLst>
                <a:path w="935038" h="808691">
                  <a:moveTo>
                    <a:pt x="467519" y="0"/>
                  </a:moveTo>
                  <a:lnTo>
                    <a:pt x="935038" y="808691"/>
                  </a:lnTo>
                  <a:lnTo>
                    <a:pt x="0" y="808691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TextBox 11"/>
            <p:cNvSpPr txBox="1">
              <a:spLocks noChangeArrowheads="1"/>
            </p:cNvSpPr>
            <p:nvPr/>
          </p:nvSpPr>
          <p:spPr bwMode="auto">
            <a:xfrm flipH="1">
              <a:off x="4066600" y="2192223"/>
              <a:ext cx="763588" cy="3385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3821113" y="2125663"/>
            <a:ext cx="1422400" cy="422275"/>
            <a:chOff x="3748894" y="2524065"/>
            <a:chExt cx="1423287" cy="422274"/>
          </a:xfrm>
        </p:grpSpPr>
        <p:sp>
          <p:nvSpPr>
            <p:cNvPr id="7" name="等腰三角形 8"/>
            <p:cNvSpPr/>
            <p:nvPr/>
          </p:nvSpPr>
          <p:spPr>
            <a:xfrm>
              <a:off x="3748894" y="2524065"/>
              <a:ext cx="1423287" cy="422274"/>
            </a:xfrm>
            <a:custGeom>
              <a:avLst/>
              <a:gdLst/>
              <a:ahLst/>
              <a:cxnLst/>
              <a:rect l="l" t="t" r="r" b="b"/>
              <a:pathLst>
                <a:path w="1423287" h="422274">
                  <a:moveTo>
                    <a:pt x="244124" y="0"/>
                  </a:moveTo>
                  <a:lnTo>
                    <a:pt x="1179162" y="0"/>
                  </a:lnTo>
                  <a:lnTo>
                    <a:pt x="1423287" y="422274"/>
                  </a:lnTo>
                  <a:lnTo>
                    <a:pt x="0" y="42227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TextBox 11"/>
            <p:cNvSpPr txBox="1">
              <a:spLocks noChangeArrowheads="1"/>
            </p:cNvSpPr>
            <p:nvPr/>
          </p:nvSpPr>
          <p:spPr bwMode="auto">
            <a:xfrm flipH="1">
              <a:off x="4066592" y="2574865"/>
              <a:ext cx="764063" cy="3397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3586163" y="2547938"/>
            <a:ext cx="1892300" cy="406400"/>
            <a:chOff x="3513946" y="2946339"/>
            <a:chExt cx="1893181" cy="406400"/>
          </a:xfrm>
        </p:grpSpPr>
        <p:sp>
          <p:nvSpPr>
            <p:cNvPr id="10" name="等腰三角形 8"/>
            <p:cNvSpPr/>
            <p:nvPr/>
          </p:nvSpPr>
          <p:spPr>
            <a:xfrm>
              <a:off x="3513946" y="2946339"/>
              <a:ext cx="1893181" cy="406400"/>
            </a:xfrm>
            <a:custGeom>
              <a:avLst/>
              <a:gdLst/>
              <a:ahLst/>
              <a:cxnLst/>
              <a:rect l="l" t="t" r="r" b="b"/>
              <a:pathLst>
                <a:path w="1893181" h="406400">
                  <a:moveTo>
                    <a:pt x="234947" y="0"/>
                  </a:moveTo>
                  <a:lnTo>
                    <a:pt x="1658233" y="0"/>
                  </a:lnTo>
                  <a:lnTo>
                    <a:pt x="1893181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4066653" y="2989201"/>
              <a:ext cx="763943" cy="3397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3351213" y="2955925"/>
            <a:ext cx="2338387" cy="385763"/>
            <a:chOff x="3279048" y="3354250"/>
            <a:chExt cx="2338691" cy="385311"/>
          </a:xfrm>
        </p:grpSpPr>
        <p:sp>
          <p:nvSpPr>
            <p:cNvPr id="13" name="等腰三角形 8"/>
            <p:cNvSpPr/>
            <p:nvPr/>
          </p:nvSpPr>
          <p:spPr>
            <a:xfrm>
              <a:off x="3279048" y="3354250"/>
              <a:ext cx="2338691" cy="385311"/>
            </a:xfrm>
            <a:custGeom>
              <a:avLst/>
              <a:gdLst/>
              <a:ahLst/>
              <a:cxnLst/>
              <a:rect l="l" t="t" r="r" b="b"/>
              <a:pathLst>
                <a:path w="2338691" h="385311">
                  <a:moveTo>
                    <a:pt x="222755" y="0"/>
                  </a:moveTo>
                  <a:lnTo>
                    <a:pt x="2115935" y="0"/>
                  </a:lnTo>
                  <a:lnTo>
                    <a:pt x="2338691" y="385311"/>
                  </a:lnTo>
                  <a:lnTo>
                    <a:pt x="0" y="38531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4066550" y="3400234"/>
              <a:ext cx="763686" cy="339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3119438" y="3360738"/>
            <a:ext cx="2784475" cy="385762"/>
            <a:chOff x="3047779" y="3759777"/>
            <a:chExt cx="2784204" cy="385312"/>
          </a:xfrm>
        </p:grpSpPr>
        <p:sp>
          <p:nvSpPr>
            <p:cNvPr id="16" name="等腰三角形 8"/>
            <p:cNvSpPr/>
            <p:nvPr/>
          </p:nvSpPr>
          <p:spPr>
            <a:xfrm>
              <a:off x="3047779" y="3759777"/>
              <a:ext cx="2784204" cy="385312"/>
            </a:xfrm>
            <a:custGeom>
              <a:avLst/>
              <a:gdLst/>
              <a:ahLst/>
              <a:cxnLst/>
              <a:rect l="l" t="t" r="r" b="b"/>
              <a:pathLst>
                <a:path w="2784204" h="385312">
                  <a:moveTo>
                    <a:pt x="222757" y="0"/>
                  </a:moveTo>
                  <a:lnTo>
                    <a:pt x="2561448" y="0"/>
                  </a:lnTo>
                  <a:lnTo>
                    <a:pt x="2784204" y="385312"/>
                  </a:lnTo>
                  <a:lnTo>
                    <a:pt x="0" y="38531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4065267" y="3783561"/>
              <a:ext cx="765101" cy="3377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6"/>
          <p:cNvGrpSpPr/>
          <p:nvPr/>
        </p:nvGrpSpPr>
        <p:grpSpPr bwMode="auto">
          <a:xfrm>
            <a:off x="2728913" y="979488"/>
            <a:ext cx="3498850" cy="3025775"/>
            <a:chOff x="2802375" y="2046042"/>
            <a:chExt cx="3230680" cy="2766755"/>
          </a:xfrm>
        </p:grpSpPr>
        <p:sp>
          <p:nvSpPr>
            <p:cNvPr id="23" name="等腰三角形 3"/>
            <p:cNvSpPr/>
            <p:nvPr/>
          </p:nvSpPr>
          <p:spPr>
            <a:xfrm>
              <a:off x="2802375" y="2046042"/>
              <a:ext cx="1646122" cy="2762400"/>
            </a:xfrm>
            <a:custGeom>
              <a:avLst/>
              <a:gdLst/>
              <a:ahLst/>
              <a:cxnLst/>
              <a:rect l="l" t="t" r="r" b="b"/>
              <a:pathLst>
                <a:path w="1646019" h="2762960">
                  <a:moveTo>
                    <a:pt x="1646019" y="0"/>
                  </a:moveTo>
                  <a:lnTo>
                    <a:pt x="1639862" y="496631"/>
                  </a:lnTo>
                  <a:lnTo>
                    <a:pt x="414803" y="2552979"/>
                  </a:lnTo>
                  <a:lnTo>
                    <a:pt x="414932" y="2552979"/>
                  </a:lnTo>
                  <a:lnTo>
                    <a:pt x="0" y="276296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448497" y="2046042"/>
              <a:ext cx="1584558" cy="2765303"/>
            </a:xfrm>
            <a:custGeom>
              <a:avLst/>
              <a:gdLst>
                <a:gd name="connsiteX0" fmla="*/ 6943 w 1656255"/>
                <a:gd name="connsiteY0" fmla="*/ 0 h 2768488"/>
                <a:gd name="connsiteX1" fmla="*/ 1656255 w 1656255"/>
                <a:gd name="connsiteY1" fmla="*/ 2768488 h 2768488"/>
                <a:gd name="connsiteX2" fmla="*/ 1226032 w 1656255"/>
                <a:gd name="connsiteY2" fmla="*/ 2541297 h 2768488"/>
                <a:gd name="connsiteX3" fmla="*/ 1174049 w 1656255"/>
                <a:gd name="connsiteY3" fmla="*/ 2541297 h 2768488"/>
                <a:gd name="connsiteX4" fmla="*/ 0 w 1656255"/>
                <a:gd name="connsiteY4" fmla="*/ 474642 h 2768488"/>
                <a:gd name="connsiteX5" fmla="*/ 6943 w 1656255"/>
                <a:gd name="connsiteY5" fmla="*/ 0 h 2768488"/>
                <a:gd name="connsiteX0-1" fmla="*/ 6943 w 1584817"/>
                <a:gd name="connsiteY0-2" fmla="*/ 0 h 2792538"/>
                <a:gd name="connsiteX1-3" fmla="*/ 1584817 w 1584817"/>
                <a:gd name="connsiteY1-4" fmla="*/ 2792538 h 2792538"/>
                <a:gd name="connsiteX2-5" fmla="*/ 1226032 w 1584817"/>
                <a:gd name="connsiteY2-6" fmla="*/ 2541297 h 2792538"/>
                <a:gd name="connsiteX3-7" fmla="*/ 1174049 w 1584817"/>
                <a:gd name="connsiteY3-8" fmla="*/ 2541297 h 2792538"/>
                <a:gd name="connsiteX4-9" fmla="*/ 0 w 1584817"/>
                <a:gd name="connsiteY4-10" fmla="*/ 474642 h 2792538"/>
                <a:gd name="connsiteX5-11" fmla="*/ 6943 w 1584817"/>
                <a:gd name="connsiteY5-12" fmla="*/ 0 h 2792538"/>
                <a:gd name="connsiteX0-13" fmla="*/ 6943 w 1584817"/>
                <a:gd name="connsiteY0-14" fmla="*/ 0 h 2792538"/>
                <a:gd name="connsiteX1-15" fmla="*/ 1584817 w 1584817"/>
                <a:gd name="connsiteY1-16" fmla="*/ 2792538 h 2792538"/>
                <a:gd name="connsiteX2-17" fmla="*/ 1211744 w 1584817"/>
                <a:gd name="connsiteY2-18" fmla="*/ 2560538 h 2792538"/>
                <a:gd name="connsiteX3-19" fmla="*/ 1174049 w 1584817"/>
                <a:gd name="connsiteY3-20" fmla="*/ 2541297 h 2792538"/>
                <a:gd name="connsiteX4-21" fmla="*/ 0 w 1584817"/>
                <a:gd name="connsiteY4-22" fmla="*/ 474642 h 2792538"/>
                <a:gd name="connsiteX5-23" fmla="*/ 6943 w 1584817"/>
                <a:gd name="connsiteY5-24" fmla="*/ 0 h 2792538"/>
                <a:gd name="connsiteX0-25" fmla="*/ 6943 w 1584817"/>
                <a:gd name="connsiteY0-26" fmla="*/ 0 h 2792538"/>
                <a:gd name="connsiteX1-27" fmla="*/ 1584817 w 1584817"/>
                <a:gd name="connsiteY1-28" fmla="*/ 2792538 h 2792538"/>
                <a:gd name="connsiteX2-29" fmla="*/ 1211744 w 1584817"/>
                <a:gd name="connsiteY2-30" fmla="*/ 2550918 h 2792538"/>
                <a:gd name="connsiteX3-31" fmla="*/ 1174049 w 1584817"/>
                <a:gd name="connsiteY3-32" fmla="*/ 2541297 h 2792538"/>
                <a:gd name="connsiteX4-33" fmla="*/ 0 w 1584817"/>
                <a:gd name="connsiteY4-34" fmla="*/ 474642 h 2792538"/>
                <a:gd name="connsiteX5-35" fmla="*/ 6943 w 1584817"/>
                <a:gd name="connsiteY5-36" fmla="*/ 0 h 2792538"/>
                <a:gd name="connsiteX0-37" fmla="*/ 6943 w 1584817"/>
                <a:gd name="connsiteY0-38" fmla="*/ 0 h 2792538"/>
                <a:gd name="connsiteX1-39" fmla="*/ 1584817 w 1584817"/>
                <a:gd name="connsiteY1-40" fmla="*/ 2792538 h 2792538"/>
                <a:gd name="connsiteX2-41" fmla="*/ 1174049 w 1584817"/>
                <a:gd name="connsiteY2-42" fmla="*/ 2541297 h 2792538"/>
                <a:gd name="connsiteX3-43" fmla="*/ 0 w 1584817"/>
                <a:gd name="connsiteY3-44" fmla="*/ 474642 h 2792538"/>
                <a:gd name="connsiteX4-45" fmla="*/ 6943 w 1584817"/>
                <a:gd name="connsiteY4-46" fmla="*/ 0 h 2792538"/>
                <a:gd name="connsiteX0-47" fmla="*/ 6943 w 1584817"/>
                <a:gd name="connsiteY0-48" fmla="*/ 0 h 2792538"/>
                <a:gd name="connsiteX1-49" fmla="*/ 1584817 w 1584817"/>
                <a:gd name="connsiteY1-50" fmla="*/ 2792538 h 2792538"/>
                <a:gd name="connsiteX2-51" fmla="*/ 1174049 w 1584817"/>
                <a:gd name="connsiteY2-52" fmla="*/ 2565348 h 2792538"/>
                <a:gd name="connsiteX3-53" fmla="*/ 0 w 1584817"/>
                <a:gd name="connsiteY3-54" fmla="*/ 474642 h 2792538"/>
                <a:gd name="connsiteX4-55" fmla="*/ 6943 w 1584817"/>
                <a:gd name="connsiteY4-56" fmla="*/ 0 h 27925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584817" h="2792538">
                  <a:moveTo>
                    <a:pt x="6943" y="0"/>
                  </a:moveTo>
                  <a:lnTo>
                    <a:pt x="1584817" y="2792538"/>
                  </a:lnTo>
                  <a:lnTo>
                    <a:pt x="1174049" y="2565348"/>
                  </a:lnTo>
                  <a:lnTo>
                    <a:pt x="0" y="474642"/>
                  </a:lnTo>
                  <a:lnTo>
                    <a:pt x="694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等腰三角形 3"/>
            <p:cNvSpPr/>
            <p:nvPr/>
          </p:nvSpPr>
          <p:spPr>
            <a:xfrm>
              <a:off x="2811170" y="4576185"/>
              <a:ext cx="3217487" cy="236612"/>
            </a:xfrm>
            <a:custGeom>
              <a:avLst/>
              <a:gdLst/>
              <a:ahLst/>
              <a:cxnLst/>
              <a:rect l="l" t="t" r="r" b="b"/>
              <a:pathLst>
                <a:path w="3325601" h="236821">
                  <a:moveTo>
                    <a:pt x="430584" y="0"/>
                  </a:moveTo>
                  <a:lnTo>
                    <a:pt x="427968" y="4391"/>
                  </a:lnTo>
                  <a:lnTo>
                    <a:pt x="2892257" y="4391"/>
                  </a:lnTo>
                  <a:lnTo>
                    <a:pt x="3322480" y="231582"/>
                  </a:lnTo>
                  <a:lnTo>
                    <a:pt x="3325601" y="236821"/>
                  </a:lnTo>
                  <a:lnTo>
                    <a:pt x="0" y="2368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1619250" y="1884363"/>
            <a:ext cx="2749550" cy="461962"/>
            <a:chOff x="1547664" y="2282890"/>
            <a:chExt cx="2749511" cy="46166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750861" y="2744555"/>
              <a:ext cx="254631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1547664" y="2282890"/>
              <a:ext cx="1309669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4667250" y="1509713"/>
            <a:ext cx="2713038" cy="461962"/>
            <a:chOff x="4596384" y="1908604"/>
            <a:chExt cx="2711920" cy="461665"/>
          </a:xfrm>
        </p:grpSpPr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5999156" y="1908604"/>
              <a:ext cx="1309148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4596384" y="2354404"/>
              <a:ext cx="25135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 bwMode="auto">
          <a:xfrm>
            <a:off x="4667250" y="2336800"/>
            <a:ext cx="2713038" cy="461963"/>
            <a:chOff x="4596384" y="2735202"/>
            <a:chExt cx="2711920" cy="461665"/>
          </a:xfrm>
        </p:grpSpPr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5999156" y="2735202"/>
              <a:ext cx="1309148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4596384" y="3181002"/>
              <a:ext cx="25135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 bwMode="auto">
          <a:xfrm>
            <a:off x="1619250" y="2724150"/>
            <a:ext cx="2749550" cy="460375"/>
            <a:chOff x="1547664" y="3121906"/>
            <a:chExt cx="2749511" cy="461665"/>
          </a:xfrm>
        </p:grpSpPr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1547664" y="3121906"/>
              <a:ext cx="1309669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1750861" y="3567652"/>
              <a:ext cx="254631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 bwMode="auto">
          <a:xfrm>
            <a:off x="4667250" y="3122613"/>
            <a:ext cx="2713038" cy="461962"/>
            <a:chOff x="4596384" y="3520792"/>
            <a:chExt cx="2711920" cy="461665"/>
          </a:xfrm>
        </p:grpSpPr>
        <p:sp>
          <p:nvSpPr>
            <p:cNvPr id="39" name="TextBox 11"/>
            <p:cNvSpPr txBox="1">
              <a:spLocks noChangeArrowheads="1"/>
            </p:cNvSpPr>
            <p:nvPr/>
          </p:nvSpPr>
          <p:spPr bwMode="auto">
            <a:xfrm flipH="1">
              <a:off x="5999156" y="3520792"/>
              <a:ext cx="1309148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596384" y="3966592"/>
              <a:ext cx="25135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1"/>
          <p:cNvGrpSpPr>
            <a:grpSpLocks noChangeAspect="1"/>
          </p:cNvGrpSpPr>
          <p:nvPr/>
        </p:nvGrpSpPr>
        <p:grpSpPr bwMode="auto">
          <a:xfrm>
            <a:off x="3000099" y="2067694"/>
            <a:ext cx="1097563" cy="2824129"/>
            <a:chOff x="839" y="1679"/>
            <a:chExt cx="431" cy="1109"/>
          </a:xfrm>
          <a:effectLst>
            <a:reflection blurRad="6350" stA="37000" endPos="28000" dir="5400000" sy="-100000" algn="bl" rotWithShape="0"/>
          </a:effectLst>
        </p:grpSpPr>
        <p:sp>
          <p:nvSpPr>
            <p:cNvPr id="42" name="AutoShape 40"/>
            <p:cNvSpPr>
              <a:spLocks noChangeAspect="1" noChangeArrowheads="1" noTextEdit="1"/>
            </p:cNvSpPr>
            <p:nvPr/>
          </p:nvSpPr>
          <p:spPr bwMode="auto">
            <a:xfrm>
              <a:off x="839" y="1679"/>
              <a:ext cx="431" cy="1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834" y="1674"/>
              <a:ext cx="438" cy="1114"/>
            </a:xfrm>
            <a:custGeom>
              <a:avLst/>
              <a:gdLst>
                <a:gd name="T0" fmla="*/ 54 w 177"/>
                <a:gd name="T1" fmla="*/ 363 h 449"/>
                <a:gd name="T2" fmla="*/ 56 w 177"/>
                <a:gd name="T3" fmla="*/ 342 h 449"/>
                <a:gd name="T4" fmla="*/ 57 w 177"/>
                <a:gd name="T5" fmla="*/ 329 h 449"/>
                <a:gd name="T6" fmla="*/ 63 w 177"/>
                <a:gd name="T7" fmla="*/ 283 h 449"/>
                <a:gd name="T8" fmla="*/ 61 w 177"/>
                <a:gd name="T9" fmla="*/ 266 h 449"/>
                <a:gd name="T10" fmla="*/ 61 w 177"/>
                <a:gd name="T11" fmla="*/ 243 h 449"/>
                <a:gd name="T12" fmla="*/ 58 w 177"/>
                <a:gd name="T13" fmla="*/ 225 h 449"/>
                <a:gd name="T14" fmla="*/ 43 w 177"/>
                <a:gd name="T15" fmla="*/ 221 h 449"/>
                <a:gd name="T16" fmla="*/ 26 w 177"/>
                <a:gd name="T17" fmla="*/ 219 h 449"/>
                <a:gd name="T18" fmla="*/ 38 w 177"/>
                <a:gd name="T19" fmla="*/ 170 h 449"/>
                <a:gd name="T20" fmla="*/ 5 w 177"/>
                <a:gd name="T21" fmla="*/ 130 h 449"/>
                <a:gd name="T22" fmla="*/ 38 w 177"/>
                <a:gd name="T23" fmla="*/ 83 h 449"/>
                <a:gd name="T24" fmla="*/ 66 w 177"/>
                <a:gd name="T25" fmla="*/ 60 h 449"/>
                <a:gd name="T26" fmla="*/ 83 w 177"/>
                <a:gd name="T27" fmla="*/ 54 h 449"/>
                <a:gd name="T28" fmla="*/ 74 w 177"/>
                <a:gd name="T29" fmla="*/ 35 h 449"/>
                <a:gd name="T30" fmla="*/ 89 w 177"/>
                <a:gd name="T31" fmla="*/ 3 h 449"/>
                <a:gd name="T32" fmla="*/ 119 w 177"/>
                <a:gd name="T33" fmla="*/ 34 h 449"/>
                <a:gd name="T34" fmla="*/ 117 w 177"/>
                <a:gd name="T35" fmla="*/ 47 h 449"/>
                <a:gd name="T36" fmla="*/ 126 w 177"/>
                <a:gd name="T37" fmla="*/ 67 h 449"/>
                <a:gd name="T38" fmla="*/ 152 w 177"/>
                <a:gd name="T39" fmla="*/ 91 h 449"/>
                <a:gd name="T40" fmla="*/ 164 w 177"/>
                <a:gd name="T41" fmla="*/ 107 h 449"/>
                <a:gd name="T42" fmla="*/ 175 w 177"/>
                <a:gd name="T43" fmla="*/ 130 h 449"/>
                <a:gd name="T44" fmla="*/ 162 w 177"/>
                <a:gd name="T45" fmla="*/ 160 h 449"/>
                <a:gd name="T46" fmla="*/ 146 w 177"/>
                <a:gd name="T47" fmla="*/ 175 h 449"/>
                <a:gd name="T48" fmla="*/ 144 w 177"/>
                <a:gd name="T49" fmla="*/ 219 h 449"/>
                <a:gd name="T50" fmla="*/ 138 w 177"/>
                <a:gd name="T51" fmla="*/ 249 h 449"/>
                <a:gd name="T52" fmla="*/ 126 w 177"/>
                <a:gd name="T53" fmla="*/ 329 h 449"/>
                <a:gd name="T54" fmla="*/ 122 w 177"/>
                <a:gd name="T55" fmla="*/ 353 h 449"/>
                <a:gd name="T56" fmla="*/ 123 w 177"/>
                <a:gd name="T57" fmla="*/ 381 h 449"/>
                <a:gd name="T58" fmla="*/ 154 w 177"/>
                <a:gd name="T59" fmla="*/ 403 h 449"/>
                <a:gd name="T60" fmla="*/ 111 w 177"/>
                <a:gd name="T61" fmla="*/ 400 h 449"/>
                <a:gd name="T62" fmla="*/ 93 w 177"/>
                <a:gd name="T63" fmla="*/ 397 h 449"/>
                <a:gd name="T64" fmla="*/ 94 w 177"/>
                <a:gd name="T65" fmla="*/ 380 h 449"/>
                <a:gd name="T66" fmla="*/ 96 w 177"/>
                <a:gd name="T67" fmla="*/ 356 h 449"/>
                <a:gd name="T68" fmla="*/ 95 w 177"/>
                <a:gd name="T69" fmla="*/ 321 h 449"/>
                <a:gd name="T70" fmla="*/ 97 w 177"/>
                <a:gd name="T71" fmla="*/ 298 h 449"/>
                <a:gd name="T72" fmla="*/ 93 w 177"/>
                <a:gd name="T73" fmla="*/ 315 h 449"/>
                <a:gd name="T74" fmla="*/ 91 w 177"/>
                <a:gd name="T75" fmla="*/ 341 h 449"/>
                <a:gd name="T76" fmla="*/ 89 w 177"/>
                <a:gd name="T77" fmla="*/ 381 h 449"/>
                <a:gd name="T78" fmla="*/ 83 w 177"/>
                <a:gd name="T79" fmla="*/ 411 h 449"/>
                <a:gd name="T80" fmla="*/ 102 w 177"/>
                <a:gd name="T81" fmla="*/ 445 h 449"/>
                <a:gd name="T82" fmla="*/ 57 w 177"/>
                <a:gd name="T83" fmla="*/ 427 h 449"/>
                <a:gd name="T84" fmla="*/ 56 w 177"/>
                <a:gd name="T85" fmla="*/ 407 h 449"/>
                <a:gd name="T86" fmla="*/ 55 w 177"/>
                <a:gd name="T87" fmla="*/ 378 h 449"/>
                <a:gd name="T88" fmla="*/ 142 w 177"/>
                <a:gd name="T89" fmla="*/ 142 h 449"/>
                <a:gd name="T90" fmla="*/ 145 w 177"/>
                <a:gd name="T91" fmla="*/ 144 h 449"/>
                <a:gd name="T92" fmla="*/ 151 w 177"/>
                <a:gd name="T93" fmla="*/ 129 h 449"/>
                <a:gd name="T94" fmla="*/ 146 w 177"/>
                <a:gd name="T95" fmla="*/ 123 h 449"/>
                <a:gd name="T96" fmla="*/ 44 w 177"/>
                <a:gd name="T97" fmla="*/ 115 h 449"/>
                <a:gd name="T98" fmla="*/ 38 w 177"/>
                <a:gd name="T99" fmla="*/ 123 h 449"/>
                <a:gd name="T100" fmla="*/ 41 w 177"/>
                <a:gd name="T101" fmla="*/ 13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" h="449">
                  <a:moveTo>
                    <a:pt x="55" y="378"/>
                  </a:moveTo>
                  <a:cubicBezTo>
                    <a:pt x="54" y="374"/>
                    <a:pt x="54" y="371"/>
                    <a:pt x="54" y="371"/>
                  </a:cubicBezTo>
                  <a:cubicBezTo>
                    <a:pt x="54" y="371"/>
                    <a:pt x="54" y="367"/>
                    <a:pt x="54" y="363"/>
                  </a:cubicBezTo>
                  <a:cubicBezTo>
                    <a:pt x="53" y="359"/>
                    <a:pt x="54" y="361"/>
                    <a:pt x="55" y="357"/>
                  </a:cubicBezTo>
                  <a:cubicBezTo>
                    <a:pt x="56" y="353"/>
                    <a:pt x="55" y="353"/>
                    <a:pt x="56" y="349"/>
                  </a:cubicBezTo>
                  <a:cubicBezTo>
                    <a:pt x="56" y="346"/>
                    <a:pt x="55" y="345"/>
                    <a:pt x="56" y="342"/>
                  </a:cubicBezTo>
                  <a:cubicBezTo>
                    <a:pt x="57" y="339"/>
                    <a:pt x="57" y="341"/>
                    <a:pt x="56" y="338"/>
                  </a:cubicBezTo>
                  <a:cubicBezTo>
                    <a:pt x="56" y="336"/>
                    <a:pt x="56" y="336"/>
                    <a:pt x="57" y="334"/>
                  </a:cubicBezTo>
                  <a:cubicBezTo>
                    <a:pt x="58" y="332"/>
                    <a:pt x="58" y="332"/>
                    <a:pt x="57" y="329"/>
                  </a:cubicBezTo>
                  <a:cubicBezTo>
                    <a:pt x="55" y="326"/>
                    <a:pt x="58" y="325"/>
                    <a:pt x="58" y="316"/>
                  </a:cubicBezTo>
                  <a:cubicBezTo>
                    <a:pt x="58" y="307"/>
                    <a:pt x="60" y="298"/>
                    <a:pt x="61" y="292"/>
                  </a:cubicBezTo>
                  <a:cubicBezTo>
                    <a:pt x="62" y="287"/>
                    <a:pt x="63" y="286"/>
                    <a:pt x="63" y="283"/>
                  </a:cubicBezTo>
                  <a:cubicBezTo>
                    <a:pt x="63" y="280"/>
                    <a:pt x="63" y="282"/>
                    <a:pt x="63" y="279"/>
                  </a:cubicBezTo>
                  <a:cubicBezTo>
                    <a:pt x="63" y="276"/>
                    <a:pt x="63" y="275"/>
                    <a:pt x="62" y="273"/>
                  </a:cubicBezTo>
                  <a:cubicBezTo>
                    <a:pt x="62" y="271"/>
                    <a:pt x="61" y="270"/>
                    <a:pt x="61" y="266"/>
                  </a:cubicBezTo>
                  <a:cubicBezTo>
                    <a:pt x="61" y="262"/>
                    <a:pt x="60" y="259"/>
                    <a:pt x="60" y="255"/>
                  </a:cubicBezTo>
                  <a:cubicBezTo>
                    <a:pt x="59" y="252"/>
                    <a:pt x="60" y="252"/>
                    <a:pt x="60" y="249"/>
                  </a:cubicBezTo>
                  <a:cubicBezTo>
                    <a:pt x="60" y="245"/>
                    <a:pt x="61" y="247"/>
                    <a:pt x="61" y="243"/>
                  </a:cubicBezTo>
                  <a:cubicBezTo>
                    <a:pt x="60" y="240"/>
                    <a:pt x="60" y="241"/>
                    <a:pt x="60" y="238"/>
                  </a:cubicBezTo>
                  <a:cubicBezTo>
                    <a:pt x="60" y="236"/>
                    <a:pt x="59" y="236"/>
                    <a:pt x="58" y="232"/>
                  </a:cubicBezTo>
                  <a:cubicBezTo>
                    <a:pt x="57" y="229"/>
                    <a:pt x="57" y="228"/>
                    <a:pt x="58" y="225"/>
                  </a:cubicBezTo>
                  <a:cubicBezTo>
                    <a:pt x="58" y="222"/>
                    <a:pt x="56" y="222"/>
                    <a:pt x="56" y="222"/>
                  </a:cubicBezTo>
                  <a:cubicBezTo>
                    <a:pt x="56" y="222"/>
                    <a:pt x="51" y="221"/>
                    <a:pt x="49" y="221"/>
                  </a:cubicBezTo>
                  <a:cubicBezTo>
                    <a:pt x="47" y="221"/>
                    <a:pt x="45" y="222"/>
                    <a:pt x="43" y="221"/>
                  </a:cubicBezTo>
                  <a:cubicBezTo>
                    <a:pt x="41" y="221"/>
                    <a:pt x="41" y="221"/>
                    <a:pt x="39" y="222"/>
                  </a:cubicBezTo>
                  <a:cubicBezTo>
                    <a:pt x="38" y="223"/>
                    <a:pt x="35" y="221"/>
                    <a:pt x="32" y="220"/>
                  </a:cubicBezTo>
                  <a:cubicBezTo>
                    <a:pt x="28" y="219"/>
                    <a:pt x="29" y="220"/>
                    <a:pt x="26" y="219"/>
                  </a:cubicBezTo>
                  <a:cubicBezTo>
                    <a:pt x="23" y="217"/>
                    <a:pt x="27" y="211"/>
                    <a:pt x="28" y="207"/>
                  </a:cubicBezTo>
                  <a:cubicBezTo>
                    <a:pt x="30" y="204"/>
                    <a:pt x="35" y="182"/>
                    <a:pt x="37" y="177"/>
                  </a:cubicBezTo>
                  <a:cubicBezTo>
                    <a:pt x="38" y="171"/>
                    <a:pt x="38" y="170"/>
                    <a:pt x="38" y="170"/>
                  </a:cubicBezTo>
                  <a:cubicBezTo>
                    <a:pt x="38" y="170"/>
                    <a:pt x="36" y="168"/>
                    <a:pt x="34" y="165"/>
                  </a:cubicBezTo>
                  <a:cubicBezTo>
                    <a:pt x="32" y="161"/>
                    <a:pt x="21" y="150"/>
                    <a:pt x="16" y="143"/>
                  </a:cubicBezTo>
                  <a:cubicBezTo>
                    <a:pt x="11" y="135"/>
                    <a:pt x="10" y="133"/>
                    <a:pt x="5" y="130"/>
                  </a:cubicBezTo>
                  <a:cubicBezTo>
                    <a:pt x="0" y="126"/>
                    <a:pt x="3" y="121"/>
                    <a:pt x="4" y="116"/>
                  </a:cubicBezTo>
                  <a:cubicBezTo>
                    <a:pt x="5" y="111"/>
                    <a:pt x="17" y="99"/>
                    <a:pt x="21" y="95"/>
                  </a:cubicBezTo>
                  <a:cubicBezTo>
                    <a:pt x="25" y="91"/>
                    <a:pt x="35" y="85"/>
                    <a:pt x="38" y="83"/>
                  </a:cubicBezTo>
                  <a:cubicBezTo>
                    <a:pt x="41" y="80"/>
                    <a:pt x="42" y="77"/>
                    <a:pt x="42" y="74"/>
                  </a:cubicBezTo>
                  <a:cubicBezTo>
                    <a:pt x="43" y="71"/>
                    <a:pt x="44" y="67"/>
                    <a:pt x="47" y="61"/>
                  </a:cubicBezTo>
                  <a:cubicBezTo>
                    <a:pt x="49" y="56"/>
                    <a:pt x="61" y="59"/>
                    <a:pt x="66" y="60"/>
                  </a:cubicBezTo>
                  <a:cubicBezTo>
                    <a:pt x="70" y="60"/>
                    <a:pt x="71" y="61"/>
                    <a:pt x="75" y="63"/>
                  </a:cubicBezTo>
                  <a:cubicBezTo>
                    <a:pt x="79" y="64"/>
                    <a:pt x="78" y="62"/>
                    <a:pt x="80" y="60"/>
                  </a:cubicBezTo>
                  <a:cubicBezTo>
                    <a:pt x="82" y="59"/>
                    <a:pt x="84" y="55"/>
                    <a:pt x="83" y="54"/>
                  </a:cubicBezTo>
                  <a:cubicBezTo>
                    <a:pt x="82" y="53"/>
                    <a:pt x="81" y="48"/>
                    <a:pt x="81" y="47"/>
                  </a:cubicBezTo>
                  <a:cubicBezTo>
                    <a:pt x="80" y="46"/>
                    <a:pt x="80" y="46"/>
                    <a:pt x="78" y="46"/>
                  </a:cubicBezTo>
                  <a:cubicBezTo>
                    <a:pt x="75" y="46"/>
                    <a:pt x="74" y="39"/>
                    <a:pt x="74" y="35"/>
                  </a:cubicBezTo>
                  <a:cubicBezTo>
                    <a:pt x="73" y="31"/>
                    <a:pt x="76" y="32"/>
                    <a:pt x="76" y="32"/>
                  </a:cubicBezTo>
                  <a:cubicBezTo>
                    <a:pt x="77" y="32"/>
                    <a:pt x="75" y="30"/>
                    <a:pt x="75" y="23"/>
                  </a:cubicBezTo>
                  <a:cubicBezTo>
                    <a:pt x="76" y="16"/>
                    <a:pt x="81" y="5"/>
                    <a:pt x="89" y="3"/>
                  </a:cubicBezTo>
                  <a:cubicBezTo>
                    <a:pt x="98" y="0"/>
                    <a:pt x="108" y="2"/>
                    <a:pt x="115" y="11"/>
                  </a:cubicBezTo>
                  <a:cubicBezTo>
                    <a:pt x="121" y="20"/>
                    <a:pt x="118" y="28"/>
                    <a:pt x="118" y="31"/>
                  </a:cubicBezTo>
                  <a:cubicBezTo>
                    <a:pt x="118" y="33"/>
                    <a:pt x="118" y="33"/>
                    <a:pt x="119" y="34"/>
                  </a:cubicBezTo>
                  <a:cubicBezTo>
                    <a:pt x="120" y="35"/>
                    <a:pt x="120" y="36"/>
                    <a:pt x="118" y="39"/>
                  </a:cubicBezTo>
                  <a:cubicBezTo>
                    <a:pt x="117" y="41"/>
                    <a:pt x="118" y="44"/>
                    <a:pt x="118" y="45"/>
                  </a:cubicBezTo>
                  <a:cubicBezTo>
                    <a:pt x="118" y="47"/>
                    <a:pt x="117" y="47"/>
                    <a:pt x="117" y="47"/>
                  </a:cubicBezTo>
                  <a:cubicBezTo>
                    <a:pt x="117" y="52"/>
                    <a:pt x="113" y="56"/>
                    <a:pt x="113" y="58"/>
                  </a:cubicBezTo>
                  <a:cubicBezTo>
                    <a:pt x="113" y="60"/>
                    <a:pt x="117" y="66"/>
                    <a:pt x="117" y="66"/>
                  </a:cubicBezTo>
                  <a:cubicBezTo>
                    <a:pt x="117" y="66"/>
                    <a:pt x="121" y="66"/>
                    <a:pt x="126" y="67"/>
                  </a:cubicBezTo>
                  <a:cubicBezTo>
                    <a:pt x="131" y="68"/>
                    <a:pt x="137" y="71"/>
                    <a:pt x="141" y="71"/>
                  </a:cubicBezTo>
                  <a:cubicBezTo>
                    <a:pt x="144" y="72"/>
                    <a:pt x="148" y="85"/>
                    <a:pt x="148" y="87"/>
                  </a:cubicBezTo>
                  <a:cubicBezTo>
                    <a:pt x="149" y="89"/>
                    <a:pt x="150" y="89"/>
                    <a:pt x="152" y="91"/>
                  </a:cubicBezTo>
                  <a:cubicBezTo>
                    <a:pt x="154" y="92"/>
                    <a:pt x="154" y="95"/>
                    <a:pt x="156" y="98"/>
                  </a:cubicBezTo>
                  <a:cubicBezTo>
                    <a:pt x="158" y="100"/>
                    <a:pt x="159" y="100"/>
                    <a:pt x="159" y="101"/>
                  </a:cubicBezTo>
                  <a:cubicBezTo>
                    <a:pt x="159" y="102"/>
                    <a:pt x="162" y="103"/>
                    <a:pt x="164" y="107"/>
                  </a:cubicBezTo>
                  <a:cubicBezTo>
                    <a:pt x="167" y="110"/>
                    <a:pt x="169" y="113"/>
                    <a:pt x="171" y="116"/>
                  </a:cubicBezTo>
                  <a:cubicBezTo>
                    <a:pt x="173" y="120"/>
                    <a:pt x="174" y="119"/>
                    <a:pt x="175" y="123"/>
                  </a:cubicBezTo>
                  <a:cubicBezTo>
                    <a:pt x="177" y="127"/>
                    <a:pt x="175" y="127"/>
                    <a:pt x="175" y="130"/>
                  </a:cubicBezTo>
                  <a:cubicBezTo>
                    <a:pt x="174" y="132"/>
                    <a:pt x="173" y="135"/>
                    <a:pt x="171" y="138"/>
                  </a:cubicBezTo>
                  <a:cubicBezTo>
                    <a:pt x="170" y="141"/>
                    <a:pt x="169" y="142"/>
                    <a:pt x="168" y="146"/>
                  </a:cubicBezTo>
                  <a:cubicBezTo>
                    <a:pt x="167" y="150"/>
                    <a:pt x="164" y="156"/>
                    <a:pt x="162" y="160"/>
                  </a:cubicBezTo>
                  <a:cubicBezTo>
                    <a:pt x="159" y="164"/>
                    <a:pt x="156" y="170"/>
                    <a:pt x="155" y="172"/>
                  </a:cubicBezTo>
                  <a:cubicBezTo>
                    <a:pt x="154" y="175"/>
                    <a:pt x="152" y="175"/>
                    <a:pt x="149" y="176"/>
                  </a:cubicBezTo>
                  <a:cubicBezTo>
                    <a:pt x="147" y="177"/>
                    <a:pt x="146" y="175"/>
                    <a:pt x="146" y="175"/>
                  </a:cubicBezTo>
                  <a:cubicBezTo>
                    <a:pt x="146" y="175"/>
                    <a:pt x="147" y="177"/>
                    <a:pt x="146" y="182"/>
                  </a:cubicBezTo>
                  <a:cubicBezTo>
                    <a:pt x="146" y="188"/>
                    <a:pt x="145" y="201"/>
                    <a:pt x="145" y="206"/>
                  </a:cubicBezTo>
                  <a:cubicBezTo>
                    <a:pt x="145" y="211"/>
                    <a:pt x="145" y="217"/>
                    <a:pt x="144" y="219"/>
                  </a:cubicBezTo>
                  <a:cubicBezTo>
                    <a:pt x="143" y="221"/>
                    <a:pt x="139" y="216"/>
                    <a:pt x="139" y="216"/>
                  </a:cubicBezTo>
                  <a:cubicBezTo>
                    <a:pt x="139" y="216"/>
                    <a:pt x="139" y="220"/>
                    <a:pt x="139" y="224"/>
                  </a:cubicBezTo>
                  <a:cubicBezTo>
                    <a:pt x="139" y="228"/>
                    <a:pt x="138" y="241"/>
                    <a:pt x="138" y="249"/>
                  </a:cubicBezTo>
                  <a:cubicBezTo>
                    <a:pt x="138" y="257"/>
                    <a:pt x="138" y="262"/>
                    <a:pt x="135" y="284"/>
                  </a:cubicBezTo>
                  <a:cubicBezTo>
                    <a:pt x="132" y="305"/>
                    <a:pt x="132" y="305"/>
                    <a:pt x="131" y="313"/>
                  </a:cubicBezTo>
                  <a:cubicBezTo>
                    <a:pt x="130" y="321"/>
                    <a:pt x="127" y="325"/>
                    <a:pt x="126" y="329"/>
                  </a:cubicBezTo>
                  <a:cubicBezTo>
                    <a:pt x="124" y="333"/>
                    <a:pt x="124" y="336"/>
                    <a:pt x="124" y="337"/>
                  </a:cubicBezTo>
                  <a:cubicBezTo>
                    <a:pt x="124" y="339"/>
                    <a:pt x="124" y="342"/>
                    <a:pt x="124" y="345"/>
                  </a:cubicBezTo>
                  <a:cubicBezTo>
                    <a:pt x="124" y="348"/>
                    <a:pt x="122" y="349"/>
                    <a:pt x="122" y="353"/>
                  </a:cubicBezTo>
                  <a:cubicBezTo>
                    <a:pt x="121" y="357"/>
                    <a:pt x="121" y="361"/>
                    <a:pt x="121" y="367"/>
                  </a:cubicBezTo>
                  <a:cubicBezTo>
                    <a:pt x="121" y="372"/>
                    <a:pt x="119" y="376"/>
                    <a:pt x="120" y="376"/>
                  </a:cubicBezTo>
                  <a:cubicBezTo>
                    <a:pt x="121" y="376"/>
                    <a:pt x="121" y="376"/>
                    <a:pt x="123" y="381"/>
                  </a:cubicBezTo>
                  <a:cubicBezTo>
                    <a:pt x="124" y="387"/>
                    <a:pt x="134" y="393"/>
                    <a:pt x="139" y="396"/>
                  </a:cubicBezTo>
                  <a:cubicBezTo>
                    <a:pt x="145" y="399"/>
                    <a:pt x="149" y="400"/>
                    <a:pt x="151" y="400"/>
                  </a:cubicBezTo>
                  <a:cubicBezTo>
                    <a:pt x="154" y="400"/>
                    <a:pt x="153" y="403"/>
                    <a:pt x="154" y="403"/>
                  </a:cubicBezTo>
                  <a:cubicBezTo>
                    <a:pt x="155" y="403"/>
                    <a:pt x="155" y="405"/>
                    <a:pt x="151" y="407"/>
                  </a:cubicBezTo>
                  <a:cubicBezTo>
                    <a:pt x="147" y="410"/>
                    <a:pt x="137" y="411"/>
                    <a:pt x="127" y="409"/>
                  </a:cubicBezTo>
                  <a:cubicBezTo>
                    <a:pt x="117" y="407"/>
                    <a:pt x="112" y="401"/>
                    <a:pt x="111" y="400"/>
                  </a:cubicBezTo>
                  <a:cubicBezTo>
                    <a:pt x="110" y="399"/>
                    <a:pt x="108" y="401"/>
                    <a:pt x="107" y="401"/>
                  </a:cubicBezTo>
                  <a:cubicBezTo>
                    <a:pt x="106" y="402"/>
                    <a:pt x="97" y="400"/>
                    <a:pt x="95" y="399"/>
                  </a:cubicBezTo>
                  <a:cubicBezTo>
                    <a:pt x="94" y="398"/>
                    <a:pt x="93" y="399"/>
                    <a:pt x="93" y="397"/>
                  </a:cubicBezTo>
                  <a:cubicBezTo>
                    <a:pt x="93" y="394"/>
                    <a:pt x="94" y="392"/>
                    <a:pt x="94" y="391"/>
                  </a:cubicBezTo>
                  <a:cubicBezTo>
                    <a:pt x="95" y="390"/>
                    <a:pt x="94" y="390"/>
                    <a:pt x="94" y="389"/>
                  </a:cubicBezTo>
                  <a:cubicBezTo>
                    <a:pt x="94" y="388"/>
                    <a:pt x="95" y="383"/>
                    <a:pt x="94" y="380"/>
                  </a:cubicBezTo>
                  <a:cubicBezTo>
                    <a:pt x="93" y="378"/>
                    <a:pt x="95" y="377"/>
                    <a:pt x="96" y="376"/>
                  </a:cubicBezTo>
                  <a:cubicBezTo>
                    <a:pt x="98" y="375"/>
                    <a:pt x="95" y="372"/>
                    <a:pt x="95" y="370"/>
                  </a:cubicBezTo>
                  <a:cubicBezTo>
                    <a:pt x="95" y="367"/>
                    <a:pt x="96" y="359"/>
                    <a:pt x="96" y="356"/>
                  </a:cubicBezTo>
                  <a:cubicBezTo>
                    <a:pt x="96" y="352"/>
                    <a:pt x="95" y="349"/>
                    <a:pt x="93" y="344"/>
                  </a:cubicBezTo>
                  <a:cubicBezTo>
                    <a:pt x="92" y="340"/>
                    <a:pt x="93" y="335"/>
                    <a:pt x="93" y="330"/>
                  </a:cubicBezTo>
                  <a:cubicBezTo>
                    <a:pt x="94" y="326"/>
                    <a:pt x="95" y="325"/>
                    <a:pt x="95" y="321"/>
                  </a:cubicBezTo>
                  <a:cubicBezTo>
                    <a:pt x="95" y="317"/>
                    <a:pt x="95" y="312"/>
                    <a:pt x="95" y="311"/>
                  </a:cubicBezTo>
                  <a:cubicBezTo>
                    <a:pt x="96" y="309"/>
                    <a:pt x="97" y="307"/>
                    <a:pt x="97" y="305"/>
                  </a:cubicBezTo>
                  <a:cubicBezTo>
                    <a:pt x="97" y="303"/>
                    <a:pt x="97" y="298"/>
                    <a:pt x="97" y="298"/>
                  </a:cubicBezTo>
                  <a:cubicBezTo>
                    <a:pt x="97" y="298"/>
                    <a:pt x="96" y="301"/>
                    <a:pt x="96" y="302"/>
                  </a:cubicBezTo>
                  <a:cubicBezTo>
                    <a:pt x="96" y="303"/>
                    <a:pt x="95" y="305"/>
                    <a:pt x="95" y="308"/>
                  </a:cubicBezTo>
                  <a:cubicBezTo>
                    <a:pt x="94" y="311"/>
                    <a:pt x="94" y="312"/>
                    <a:pt x="93" y="315"/>
                  </a:cubicBezTo>
                  <a:cubicBezTo>
                    <a:pt x="93" y="318"/>
                    <a:pt x="93" y="318"/>
                    <a:pt x="93" y="321"/>
                  </a:cubicBezTo>
                  <a:cubicBezTo>
                    <a:pt x="93" y="325"/>
                    <a:pt x="92" y="327"/>
                    <a:pt x="92" y="332"/>
                  </a:cubicBezTo>
                  <a:cubicBezTo>
                    <a:pt x="92" y="336"/>
                    <a:pt x="90" y="337"/>
                    <a:pt x="91" y="341"/>
                  </a:cubicBezTo>
                  <a:cubicBezTo>
                    <a:pt x="92" y="345"/>
                    <a:pt x="90" y="361"/>
                    <a:pt x="89" y="365"/>
                  </a:cubicBezTo>
                  <a:cubicBezTo>
                    <a:pt x="88" y="368"/>
                    <a:pt x="89" y="369"/>
                    <a:pt x="89" y="371"/>
                  </a:cubicBezTo>
                  <a:cubicBezTo>
                    <a:pt x="90" y="374"/>
                    <a:pt x="90" y="378"/>
                    <a:pt x="89" y="381"/>
                  </a:cubicBezTo>
                  <a:cubicBezTo>
                    <a:pt x="89" y="385"/>
                    <a:pt x="91" y="390"/>
                    <a:pt x="91" y="393"/>
                  </a:cubicBezTo>
                  <a:cubicBezTo>
                    <a:pt x="91" y="396"/>
                    <a:pt x="86" y="397"/>
                    <a:pt x="84" y="400"/>
                  </a:cubicBezTo>
                  <a:cubicBezTo>
                    <a:pt x="82" y="403"/>
                    <a:pt x="82" y="406"/>
                    <a:pt x="83" y="411"/>
                  </a:cubicBezTo>
                  <a:cubicBezTo>
                    <a:pt x="83" y="416"/>
                    <a:pt x="86" y="419"/>
                    <a:pt x="87" y="421"/>
                  </a:cubicBezTo>
                  <a:cubicBezTo>
                    <a:pt x="89" y="423"/>
                    <a:pt x="94" y="430"/>
                    <a:pt x="96" y="434"/>
                  </a:cubicBezTo>
                  <a:cubicBezTo>
                    <a:pt x="97" y="437"/>
                    <a:pt x="101" y="442"/>
                    <a:pt x="102" y="445"/>
                  </a:cubicBezTo>
                  <a:cubicBezTo>
                    <a:pt x="103" y="447"/>
                    <a:pt x="89" y="449"/>
                    <a:pt x="83" y="448"/>
                  </a:cubicBezTo>
                  <a:cubicBezTo>
                    <a:pt x="78" y="447"/>
                    <a:pt x="68" y="442"/>
                    <a:pt x="66" y="437"/>
                  </a:cubicBezTo>
                  <a:cubicBezTo>
                    <a:pt x="64" y="433"/>
                    <a:pt x="60" y="429"/>
                    <a:pt x="57" y="427"/>
                  </a:cubicBezTo>
                  <a:cubicBezTo>
                    <a:pt x="55" y="426"/>
                    <a:pt x="57" y="419"/>
                    <a:pt x="57" y="417"/>
                  </a:cubicBezTo>
                  <a:cubicBezTo>
                    <a:pt x="57" y="414"/>
                    <a:pt x="58" y="415"/>
                    <a:pt x="57" y="413"/>
                  </a:cubicBezTo>
                  <a:cubicBezTo>
                    <a:pt x="57" y="412"/>
                    <a:pt x="56" y="410"/>
                    <a:pt x="56" y="407"/>
                  </a:cubicBezTo>
                  <a:cubicBezTo>
                    <a:pt x="55" y="404"/>
                    <a:pt x="57" y="401"/>
                    <a:pt x="59" y="399"/>
                  </a:cubicBezTo>
                  <a:cubicBezTo>
                    <a:pt x="61" y="397"/>
                    <a:pt x="58" y="389"/>
                    <a:pt x="58" y="389"/>
                  </a:cubicBezTo>
                  <a:cubicBezTo>
                    <a:pt x="58" y="389"/>
                    <a:pt x="57" y="382"/>
                    <a:pt x="55" y="378"/>
                  </a:cubicBezTo>
                  <a:close/>
                  <a:moveTo>
                    <a:pt x="146" y="123"/>
                  </a:moveTo>
                  <a:cubicBezTo>
                    <a:pt x="146" y="123"/>
                    <a:pt x="145" y="130"/>
                    <a:pt x="144" y="134"/>
                  </a:cubicBezTo>
                  <a:cubicBezTo>
                    <a:pt x="142" y="139"/>
                    <a:pt x="141" y="138"/>
                    <a:pt x="142" y="142"/>
                  </a:cubicBezTo>
                  <a:cubicBezTo>
                    <a:pt x="142" y="145"/>
                    <a:pt x="141" y="147"/>
                    <a:pt x="142" y="148"/>
                  </a:cubicBezTo>
                  <a:cubicBezTo>
                    <a:pt x="142" y="149"/>
                    <a:pt x="144" y="149"/>
                    <a:pt x="145" y="148"/>
                  </a:cubicBezTo>
                  <a:cubicBezTo>
                    <a:pt x="145" y="148"/>
                    <a:pt x="144" y="147"/>
                    <a:pt x="145" y="144"/>
                  </a:cubicBezTo>
                  <a:cubicBezTo>
                    <a:pt x="147" y="141"/>
                    <a:pt x="147" y="141"/>
                    <a:pt x="148" y="139"/>
                  </a:cubicBezTo>
                  <a:cubicBezTo>
                    <a:pt x="148" y="137"/>
                    <a:pt x="148" y="137"/>
                    <a:pt x="149" y="134"/>
                  </a:cubicBezTo>
                  <a:cubicBezTo>
                    <a:pt x="150" y="131"/>
                    <a:pt x="152" y="130"/>
                    <a:pt x="151" y="129"/>
                  </a:cubicBezTo>
                  <a:cubicBezTo>
                    <a:pt x="150" y="128"/>
                    <a:pt x="149" y="129"/>
                    <a:pt x="150" y="127"/>
                  </a:cubicBezTo>
                  <a:cubicBezTo>
                    <a:pt x="150" y="125"/>
                    <a:pt x="150" y="125"/>
                    <a:pt x="148" y="124"/>
                  </a:cubicBezTo>
                  <a:cubicBezTo>
                    <a:pt x="146" y="123"/>
                    <a:pt x="146" y="123"/>
                    <a:pt x="146" y="123"/>
                  </a:cubicBezTo>
                  <a:close/>
                  <a:moveTo>
                    <a:pt x="50" y="139"/>
                  </a:moveTo>
                  <a:cubicBezTo>
                    <a:pt x="50" y="139"/>
                    <a:pt x="53" y="132"/>
                    <a:pt x="52" y="130"/>
                  </a:cubicBezTo>
                  <a:cubicBezTo>
                    <a:pt x="51" y="127"/>
                    <a:pt x="44" y="115"/>
                    <a:pt x="44" y="115"/>
                  </a:cubicBezTo>
                  <a:cubicBezTo>
                    <a:pt x="44" y="115"/>
                    <a:pt x="43" y="113"/>
                    <a:pt x="42" y="115"/>
                  </a:cubicBezTo>
                  <a:cubicBezTo>
                    <a:pt x="42" y="117"/>
                    <a:pt x="42" y="119"/>
                    <a:pt x="40" y="120"/>
                  </a:cubicBezTo>
                  <a:cubicBezTo>
                    <a:pt x="39" y="122"/>
                    <a:pt x="39" y="122"/>
                    <a:pt x="38" y="123"/>
                  </a:cubicBezTo>
                  <a:cubicBezTo>
                    <a:pt x="38" y="124"/>
                    <a:pt x="37" y="125"/>
                    <a:pt x="38" y="126"/>
                  </a:cubicBezTo>
                  <a:cubicBezTo>
                    <a:pt x="39" y="126"/>
                    <a:pt x="41" y="126"/>
                    <a:pt x="41" y="129"/>
                  </a:cubicBezTo>
                  <a:cubicBezTo>
                    <a:pt x="41" y="131"/>
                    <a:pt x="41" y="131"/>
                    <a:pt x="41" y="132"/>
                  </a:cubicBezTo>
                  <a:cubicBezTo>
                    <a:pt x="42" y="134"/>
                    <a:pt x="42" y="134"/>
                    <a:pt x="43" y="135"/>
                  </a:cubicBezTo>
                  <a:cubicBezTo>
                    <a:pt x="44" y="136"/>
                    <a:pt x="50" y="139"/>
                    <a:pt x="50" y="1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983" y="1811"/>
              <a:ext cx="190" cy="349"/>
            </a:xfrm>
            <a:custGeom>
              <a:avLst/>
              <a:gdLst>
                <a:gd name="T0" fmla="*/ 3 w 77"/>
                <a:gd name="T1" fmla="*/ 133 h 141"/>
                <a:gd name="T2" fmla="*/ 1 w 77"/>
                <a:gd name="T3" fmla="*/ 122 h 141"/>
                <a:gd name="T4" fmla="*/ 2 w 77"/>
                <a:gd name="T5" fmla="*/ 121 h 141"/>
                <a:gd name="T6" fmla="*/ 2 w 77"/>
                <a:gd name="T7" fmla="*/ 122 h 141"/>
                <a:gd name="T8" fmla="*/ 3 w 77"/>
                <a:gd name="T9" fmla="*/ 125 h 141"/>
                <a:gd name="T10" fmla="*/ 6 w 77"/>
                <a:gd name="T11" fmla="*/ 125 h 141"/>
                <a:gd name="T12" fmla="*/ 7 w 77"/>
                <a:gd name="T13" fmla="*/ 128 h 141"/>
                <a:gd name="T14" fmla="*/ 13 w 77"/>
                <a:gd name="T15" fmla="*/ 125 h 141"/>
                <a:gd name="T16" fmla="*/ 15 w 77"/>
                <a:gd name="T17" fmla="*/ 120 h 141"/>
                <a:gd name="T18" fmla="*/ 17 w 77"/>
                <a:gd name="T19" fmla="*/ 116 h 141"/>
                <a:gd name="T20" fmla="*/ 19 w 77"/>
                <a:gd name="T21" fmla="*/ 113 h 141"/>
                <a:gd name="T22" fmla="*/ 19 w 77"/>
                <a:gd name="T23" fmla="*/ 109 h 141"/>
                <a:gd name="T24" fmla="*/ 18 w 77"/>
                <a:gd name="T25" fmla="*/ 105 h 141"/>
                <a:gd name="T26" fmla="*/ 14 w 77"/>
                <a:gd name="T27" fmla="*/ 103 h 141"/>
                <a:gd name="T28" fmla="*/ 7 w 77"/>
                <a:gd name="T29" fmla="*/ 102 h 141"/>
                <a:gd name="T30" fmla="*/ 10 w 77"/>
                <a:gd name="T31" fmla="*/ 100 h 141"/>
                <a:gd name="T32" fmla="*/ 19 w 77"/>
                <a:gd name="T33" fmla="*/ 92 h 141"/>
                <a:gd name="T34" fmla="*/ 37 w 77"/>
                <a:gd name="T35" fmla="*/ 58 h 141"/>
                <a:gd name="T36" fmla="*/ 22 w 77"/>
                <a:gd name="T37" fmla="*/ 3 h 141"/>
                <a:gd name="T38" fmla="*/ 24 w 77"/>
                <a:gd name="T39" fmla="*/ 0 h 141"/>
                <a:gd name="T40" fmla="*/ 44 w 77"/>
                <a:gd name="T41" fmla="*/ 10 h 141"/>
                <a:gd name="T42" fmla="*/ 49 w 77"/>
                <a:gd name="T43" fmla="*/ 12 h 141"/>
                <a:gd name="T44" fmla="*/ 53 w 77"/>
                <a:gd name="T45" fmla="*/ 5 h 141"/>
                <a:gd name="T46" fmla="*/ 57 w 77"/>
                <a:gd name="T47" fmla="*/ 11 h 141"/>
                <a:gd name="T48" fmla="*/ 59 w 77"/>
                <a:gd name="T49" fmla="*/ 14 h 141"/>
                <a:gd name="T50" fmla="*/ 59 w 77"/>
                <a:gd name="T51" fmla="*/ 26 h 141"/>
                <a:gd name="T52" fmla="*/ 76 w 77"/>
                <a:gd name="T53" fmla="*/ 67 h 141"/>
                <a:gd name="T54" fmla="*/ 76 w 77"/>
                <a:gd name="T55" fmla="*/ 113 h 141"/>
                <a:gd name="T56" fmla="*/ 70 w 77"/>
                <a:gd name="T57" fmla="*/ 137 h 141"/>
                <a:gd name="T58" fmla="*/ 56 w 77"/>
                <a:gd name="T59" fmla="*/ 141 h 141"/>
                <a:gd name="T60" fmla="*/ 28 w 77"/>
                <a:gd name="T61" fmla="*/ 137 h 141"/>
                <a:gd name="T62" fmla="*/ 16 w 77"/>
                <a:gd name="T63" fmla="*/ 135 h 141"/>
                <a:gd name="T64" fmla="*/ 7 w 77"/>
                <a:gd name="T65" fmla="*/ 134 h 141"/>
                <a:gd name="T66" fmla="*/ 3 w 77"/>
                <a:gd name="T67" fmla="*/ 13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" h="141">
                  <a:moveTo>
                    <a:pt x="3" y="133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1"/>
                    <a:pt x="2" y="121"/>
                  </a:cubicBezTo>
                  <a:cubicBezTo>
                    <a:pt x="3" y="120"/>
                    <a:pt x="1" y="122"/>
                    <a:pt x="2" y="122"/>
                  </a:cubicBezTo>
                  <a:cubicBezTo>
                    <a:pt x="3" y="122"/>
                    <a:pt x="0" y="125"/>
                    <a:pt x="3" y="125"/>
                  </a:cubicBezTo>
                  <a:cubicBezTo>
                    <a:pt x="5" y="126"/>
                    <a:pt x="6" y="125"/>
                    <a:pt x="6" y="125"/>
                  </a:cubicBezTo>
                  <a:cubicBezTo>
                    <a:pt x="6" y="125"/>
                    <a:pt x="4" y="129"/>
                    <a:pt x="7" y="128"/>
                  </a:cubicBezTo>
                  <a:cubicBezTo>
                    <a:pt x="9" y="128"/>
                    <a:pt x="12" y="127"/>
                    <a:pt x="13" y="125"/>
                  </a:cubicBezTo>
                  <a:cubicBezTo>
                    <a:pt x="13" y="124"/>
                    <a:pt x="14" y="122"/>
                    <a:pt x="15" y="120"/>
                  </a:cubicBezTo>
                  <a:cubicBezTo>
                    <a:pt x="16" y="118"/>
                    <a:pt x="17" y="117"/>
                    <a:pt x="17" y="116"/>
                  </a:cubicBezTo>
                  <a:cubicBezTo>
                    <a:pt x="17" y="115"/>
                    <a:pt x="20" y="115"/>
                    <a:pt x="19" y="113"/>
                  </a:cubicBezTo>
                  <a:cubicBezTo>
                    <a:pt x="18" y="111"/>
                    <a:pt x="18" y="110"/>
                    <a:pt x="19" y="109"/>
                  </a:cubicBezTo>
                  <a:cubicBezTo>
                    <a:pt x="19" y="108"/>
                    <a:pt x="20" y="106"/>
                    <a:pt x="18" y="105"/>
                  </a:cubicBezTo>
                  <a:cubicBezTo>
                    <a:pt x="17" y="104"/>
                    <a:pt x="16" y="103"/>
                    <a:pt x="14" y="103"/>
                  </a:cubicBezTo>
                  <a:cubicBezTo>
                    <a:pt x="11" y="103"/>
                    <a:pt x="9" y="102"/>
                    <a:pt x="7" y="102"/>
                  </a:cubicBezTo>
                  <a:cubicBezTo>
                    <a:pt x="6" y="102"/>
                    <a:pt x="10" y="100"/>
                    <a:pt x="10" y="100"/>
                  </a:cubicBezTo>
                  <a:cubicBezTo>
                    <a:pt x="10" y="100"/>
                    <a:pt x="16" y="97"/>
                    <a:pt x="19" y="92"/>
                  </a:cubicBezTo>
                  <a:cubicBezTo>
                    <a:pt x="23" y="88"/>
                    <a:pt x="36" y="71"/>
                    <a:pt x="37" y="58"/>
                  </a:cubicBezTo>
                  <a:cubicBezTo>
                    <a:pt x="37" y="45"/>
                    <a:pt x="33" y="14"/>
                    <a:pt x="22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41" y="9"/>
                    <a:pt x="44" y="10"/>
                  </a:cubicBezTo>
                  <a:cubicBezTo>
                    <a:pt x="46" y="11"/>
                    <a:pt x="49" y="12"/>
                    <a:pt x="49" y="12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9" y="12"/>
                    <a:pt x="59" y="14"/>
                  </a:cubicBezTo>
                  <a:cubicBezTo>
                    <a:pt x="59" y="16"/>
                    <a:pt x="58" y="24"/>
                    <a:pt x="59" y="26"/>
                  </a:cubicBezTo>
                  <a:cubicBezTo>
                    <a:pt x="61" y="29"/>
                    <a:pt x="75" y="53"/>
                    <a:pt x="76" y="67"/>
                  </a:cubicBezTo>
                  <a:cubicBezTo>
                    <a:pt x="76" y="81"/>
                    <a:pt x="77" y="100"/>
                    <a:pt x="76" y="113"/>
                  </a:cubicBezTo>
                  <a:cubicBezTo>
                    <a:pt x="75" y="125"/>
                    <a:pt x="74" y="135"/>
                    <a:pt x="70" y="137"/>
                  </a:cubicBezTo>
                  <a:cubicBezTo>
                    <a:pt x="67" y="139"/>
                    <a:pt x="63" y="141"/>
                    <a:pt x="56" y="141"/>
                  </a:cubicBezTo>
                  <a:cubicBezTo>
                    <a:pt x="49" y="140"/>
                    <a:pt x="36" y="138"/>
                    <a:pt x="28" y="137"/>
                  </a:cubicBezTo>
                  <a:cubicBezTo>
                    <a:pt x="20" y="136"/>
                    <a:pt x="19" y="135"/>
                    <a:pt x="16" y="135"/>
                  </a:cubicBezTo>
                  <a:cubicBezTo>
                    <a:pt x="13" y="135"/>
                    <a:pt x="9" y="135"/>
                    <a:pt x="7" y="134"/>
                  </a:cubicBezTo>
                  <a:cubicBezTo>
                    <a:pt x="5" y="134"/>
                    <a:pt x="3" y="133"/>
                    <a:pt x="3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1059" y="1835"/>
              <a:ext cx="70" cy="28"/>
            </a:xfrm>
            <a:custGeom>
              <a:avLst/>
              <a:gdLst>
                <a:gd name="T0" fmla="*/ 0 w 28"/>
                <a:gd name="T1" fmla="*/ 11 h 11"/>
                <a:gd name="T2" fmla="*/ 2 w 28"/>
                <a:gd name="T3" fmla="*/ 9 h 11"/>
                <a:gd name="T4" fmla="*/ 2 w 28"/>
                <a:gd name="T5" fmla="*/ 9 h 11"/>
                <a:gd name="T6" fmla="*/ 6 w 28"/>
                <a:gd name="T7" fmla="*/ 3 h 11"/>
                <a:gd name="T8" fmla="*/ 6 w 28"/>
                <a:gd name="T9" fmla="*/ 3 h 11"/>
                <a:gd name="T10" fmla="*/ 11 w 28"/>
                <a:gd name="T11" fmla="*/ 0 h 11"/>
                <a:gd name="T12" fmla="*/ 11 w 28"/>
                <a:gd name="T13" fmla="*/ 0 h 11"/>
                <a:gd name="T14" fmla="*/ 18 w 28"/>
                <a:gd name="T15" fmla="*/ 2 h 11"/>
                <a:gd name="T16" fmla="*/ 18 w 28"/>
                <a:gd name="T17" fmla="*/ 2 h 11"/>
                <a:gd name="T18" fmla="*/ 24 w 28"/>
                <a:gd name="T19" fmla="*/ 1 h 11"/>
                <a:gd name="T20" fmla="*/ 24 w 28"/>
                <a:gd name="T21" fmla="*/ 1 h 11"/>
                <a:gd name="T22" fmla="*/ 26 w 28"/>
                <a:gd name="T23" fmla="*/ 2 h 11"/>
                <a:gd name="T24" fmla="*/ 26 w 28"/>
                <a:gd name="T25" fmla="*/ 2 h 11"/>
                <a:gd name="T26" fmla="*/ 28 w 28"/>
                <a:gd name="T27" fmla="*/ 6 h 11"/>
                <a:gd name="T28" fmla="*/ 28 w 28"/>
                <a:gd name="T29" fmla="*/ 6 h 11"/>
                <a:gd name="T30" fmla="*/ 28 w 28"/>
                <a:gd name="T31" fmla="*/ 10 h 11"/>
                <a:gd name="T32" fmla="*/ 28 w 28"/>
                <a:gd name="T33" fmla="*/ 10 h 11"/>
                <a:gd name="T34" fmla="*/ 27 w 28"/>
                <a:gd name="T35" fmla="*/ 10 h 11"/>
                <a:gd name="T36" fmla="*/ 28 w 28"/>
                <a:gd name="T37" fmla="*/ 6 h 11"/>
                <a:gd name="T38" fmla="*/ 28 w 28"/>
                <a:gd name="T39" fmla="*/ 6 h 11"/>
                <a:gd name="T40" fmla="*/ 26 w 28"/>
                <a:gd name="T41" fmla="*/ 2 h 11"/>
                <a:gd name="T42" fmla="*/ 26 w 28"/>
                <a:gd name="T43" fmla="*/ 2 h 11"/>
                <a:gd name="T44" fmla="*/ 24 w 28"/>
                <a:gd name="T45" fmla="*/ 1 h 11"/>
                <a:gd name="T46" fmla="*/ 24 w 28"/>
                <a:gd name="T47" fmla="*/ 1 h 11"/>
                <a:gd name="T48" fmla="*/ 18 w 28"/>
                <a:gd name="T49" fmla="*/ 3 h 11"/>
                <a:gd name="T50" fmla="*/ 18 w 28"/>
                <a:gd name="T51" fmla="*/ 3 h 11"/>
                <a:gd name="T52" fmla="*/ 17 w 28"/>
                <a:gd name="T53" fmla="*/ 3 h 11"/>
                <a:gd name="T54" fmla="*/ 17 w 28"/>
                <a:gd name="T55" fmla="*/ 3 h 11"/>
                <a:gd name="T56" fmla="*/ 15 w 28"/>
                <a:gd name="T57" fmla="*/ 1 h 11"/>
                <a:gd name="T58" fmla="*/ 15 w 28"/>
                <a:gd name="T59" fmla="*/ 1 h 11"/>
                <a:gd name="T60" fmla="*/ 11 w 28"/>
                <a:gd name="T61" fmla="*/ 0 h 11"/>
                <a:gd name="T62" fmla="*/ 11 w 28"/>
                <a:gd name="T63" fmla="*/ 0 h 11"/>
                <a:gd name="T64" fmla="*/ 7 w 28"/>
                <a:gd name="T65" fmla="*/ 3 h 11"/>
                <a:gd name="T66" fmla="*/ 7 w 28"/>
                <a:gd name="T67" fmla="*/ 3 h 11"/>
                <a:gd name="T68" fmla="*/ 1 w 28"/>
                <a:gd name="T69" fmla="*/ 11 h 11"/>
                <a:gd name="T70" fmla="*/ 1 w 28"/>
                <a:gd name="T71" fmla="*/ 11 h 11"/>
                <a:gd name="T72" fmla="*/ 1 w 28"/>
                <a:gd name="T73" fmla="*/ 11 h 11"/>
                <a:gd name="T74" fmla="*/ 0 w 28"/>
                <a:gd name="T7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0" y="11"/>
                    <a:pt x="1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7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21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1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8" y="3"/>
                    <a:pt x="28" y="4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8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7" y="3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1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2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8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1089" y="1875"/>
              <a:ext cx="47" cy="285"/>
            </a:xfrm>
            <a:custGeom>
              <a:avLst/>
              <a:gdLst>
                <a:gd name="T0" fmla="*/ 2 w 19"/>
                <a:gd name="T1" fmla="*/ 0 h 115"/>
                <a:gd name="T2" fmla="*/ 2 w 19"/>
                <a:gd name="T3" fmla="*/ 11 h 115"/>
                <a:gd name="T4" fmla="*/ 4 w 19"/>
                <a:gd name="T5" fmla="*/ 37 h 115"/>
                <a:gd name="T6" fmla="*/ 5 w 19"/>
                <a:gd name="T7" fmla="*/ 71 h 115"/>
                <a:gd name="T8" fmla="*/ 7 w 19"/>
                <a:gd name="T9" fmla="*/ 102 h 115"/>
                <a:gd name="T10" fmla="*/ 7 w 19"/>
                <a:gd name="T11" fmla="*/ 103 h 115"/>
                <a:gd name="T12" fmla="*/ 13 w 19"/>
                <a:gd name="T13" fmla="*/ 115 h 115"/>
                <a:gd name="T14" fmla="*/ 19 w 19"/>
                <a:gd name="T15" fmla="*/ 111 h 115"/>
                <a:gd name="T16" fmla="*/ 17 w 19"/>
                <a:gd name="T17" fmla="*/ 88 h 115"/>
                <a:gd name="T18" fmla="*/ 10 w 19"/>
                <a:gd name="T19" fmla="*/ 24 h 115"/>
                <a:gd name="T20" fmla="*/ 2 w 1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5">
                  <a:moveTo>
                    <a:pt x="2" y="0"/>
                  </a:moveTo>
                  <a:cubicBezTo>
                    <a:pt x="2" y="0"/>
                    <a:pt x="0" y="5"/>
                    <a:pt x="2" y="11"/>
                  </a:cubicBezTo>
                  <a:cubicBezTo>
                    <a:pt x="3" y="17"/>
                    <a:pt x="3" y="27"/>
                    <a:pt x="4" y="37"/>
                  </a:cubicBezTo>
                  <a:cubicBezTo>
                    <a:pt x="5" y="47"/>
                    <a:pt x="5" y="64"/>
                    <a:pt x="5" y="71"/>
                  </a:cubicBezTo>
                  <a:cubicBezTo>
                    <a:pt x="5" y="79"/>
                    <a:pt x="7" y="102"/>
                    <a:pt x="7" y="102"/>
                  </a:cubicBezTo>
                  <a:cubicBezTo>
                    <a:pt x="7" y="103"/>
                    <a:pt x="6" y="96"/>
                    <a:pt x="7" y="103"/>
                  </a:cubicBezTo>
                  <a:cubicBezTo>
                    <a:pt x="7" y="110"/>
                    <a:pt x="12" y="114"/>
                    <a:pt x="13" y="115"/>
                  </a:cubicBezTo>
                  <a:cubicBezTo>
                    <a:pt x="14" y="115"/>
                    <a:pt x="19" y="111"/>
                    <a:pt x="19" y="111"/>
                  </a:cubicBezTo>
                  <a:cubicBezTo>
                    <a:pt x="19" y="111"/>
                    <a:pt x="17" y="89"/>
                    <a:pt x="17" y="88"/>
                  </a:cubicBezTo>
                  <a:cubicBezTo>
                    <a:pt x="17" y="86"/>
                    <a:pt x="12" y="33"/>
                    <a:pt x="10" y="24"/>
                  </a:cubicBezTo>
                  <a:cubicBezTo>
                    <a:pt x="8" y="16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1082" y="1840"/>
              <a:ext cx="69" cy="338"/>
            </a:xfrm>
            <a:custGeom>
              <a:avLst/>
              <a:gdLst>
                <a:gd name="T0" fmla="*/ 9 w 28"/>
                <a:gd name="T1" fmla="*/ 0 h 136"/>
                <a:gd name="T2" fmla="*/ 3 w 28"/>
                <a:gd name="T3" fmla="*/ 9 h 136"/>
                <a:gd name="T4" fmla="*/ 7 w 28"/>
                <a:gd name="T5" fmla="*/ 26 h 136"/>
                <a:gd name="T6" fmla="*/ 10 w 28"/>
                <a:gd name="T7" fmla="*/ 67 h 136"/>
                <a:gd name="T8" fmla="*/ 13 w 28"/>
                <a:gd name="T9" fmla="*/ 123 h 136"/>
                <a:gd name="T10" fmla="*/ 23 w 28"/>
                <a:gd name="T11" fmla="*/ 136 h 136"/>
                <a:gd name="T12" fmla="*/ 28 w 28"/>
                <a:gd name="T13" fmla="*/ 120 h 136"/>
                <a:gd name="T14" fmla="*/ 26 w 28"/>
                <a:gd name="T15" fmla="*/ 69 h 136"/>
                <a:gd name="T16" fmla="*/ 22 w 28"/>
                <a:gd name="T17" fmla="*/ 44 h 136"/>
                <a:gd name="T18" fmla="*/ 18 w 28"/>
                <a:gd name="T19" fmla="*/ 30 h 136"/>
                <a:gd name="T20" fmla="*/ 15 w 28"/>
                <a:gd name="T21" fmla="*/ 21 h 136"/>
                <a:gd name="T22" fmla="*/ 12 w 28"/>
                <a:gd name="T23" fmla="*/ 13 h 136"/>
                <a:gd name="T24" fmla="*/ 9 w 28"/>
                <a:gd name="T2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36">
                  <a:moveTo>
                    <a:pt x="9" y="0"/>
                  </a:moveTo>
                  <a:cubicBezTo>
                    <a:pt x="9" y="0"/>
                    <a:pt x="0" y="4"/>
                    <a:pt x="3" y="9"/>
                  </a:cubicBezTo>
                  <a:cubicBezTo>
                    <a:pt x="7" y="15"/>
                    <a:pt x="7" y="19"/>
                    <a:pt x="7" y="26"/>
                  </a:cubicBezTo>
                  <a:cubicBezTo>
                    <a:pt x="7" y="33"/>
                    <a:pt x="10" y="58"/>
                    <a:pt x="10" y="67"/>
                  </a:cubicBezTo>
                  <a:cubicBezTo>
                    <a:pt x="10" y="76"/>
                    <a:pt x="12" y="121"/>
                    <a:pt x="13" y="123"/>
                  </a:cubicBezTo>
                  <a:cubicBezTo>
                    <a:pt x="14" y="125"/>
                    <a:pt x="23" y="136"/>
                    <a:pt x="23" y="136"/>
                  </a:cubicBezTo>
                  <a:cubicBezTo>
                    <a:pt x="23" y="136"/>
                    <a:pt x="27" y="122"/>
                    <a:pt x="28" y="120"/>
                  </a:cubicBezTo>
                  <a:cubicBezTo>
                    <a:pt x="28" y="117"/>
                    <a:pt x="27" y="77"/>
                    <a:pt x="26" y="69"/>
                  </a:cubicBezTo>
                  <a:cubicBezTo>
                    <a:pt x="24" y="61"/>
                    <a:pt x="23" y="46"/>
                    <a:pt x="22" y="44"/>
                  </a:cubicBezTo>
                  <a:cubicBezTo>
                    <a:pt x="21" y="41"/>
                    <a:pt x="19" y="35"/>
                    <a:pt x="18" y="30"/>
                  </a:cubicBezTo>
                  <a:cubicBezTo>
                    <a:pt x="18" y="26"/>
                    <a:pt x="16" y="23"/>
                    <a:pt x="15" y="21"/>
                  </a:cubicBezTo>
                  <a:cubicBezTo>
                    <a:pt x="14" y="18"/>
                    <a:pt x="12" y="15"/>
                    <a:pt x="12" y="13"/>
                  </a:cubicBezTo>
                  <a:cubicBezTo>
                    <a:pt x="12" y="11"/>
                    <a:pt x="17" y="1"/>
                    <a:pt x="9" y="0"/>
                  </a:cubicBezTo>
                  <a:close/>
                </a:path>
              </a:pathLst>
            </a:custGeom>
            <a:solidFill>
              <a:srgbClr val="77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968" y="2064"/>
              <a:ext cx="27" cy="34"/>
            </a:xfrm>
            <a:custGeom>
              <a:avLst/>
              <a:gdLst>
                <a:gd name="T0" fmla="*/ 9 w 11"/>
                <a:gd name="T1" fmla="*/ 0 h 14"/>
                <a:gd name="T2" fmla="*/ 11 w 11"/>
                <a:gd name="T3" fmla="*/ 0 h 14"/>
                <a:gd name="T4" fmla="*/ 6 w 11"/>
                <a:gd name="T5" fmla="*/ 8 h 14"/>
                <a:gd name="T6" fmla="*/ 3 w 11"/>
                <a:gd name="T7" fmla="*/ 12 h 14"/>
                <a:gd name="T8" fmla="*/ 1 w 11"/>
                <a:gd name="T9" fmla="*/ 13 h 14"/>
                <a:gd name="T10" fmla="*/ 9 w 11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4">
                  <a:moveTo>
                    <a:pt x="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7" y="7"/>
                    <a:pt x="6" y="8"/>
                  </a:cubicBezTo>
                  <a:cubicBezTo>
                    <a:pt x="5" y="10"/>
                    <a:pt x="5" y="11"/>
                    <a:pt x="3" y="12"/>
                  </a:cubicBezTo>
                  <a:cubicBezTo>
                    <a:pt x="2" y="13"/>
                    <a:pt x="0" y="14"/>
                    <a:pt x="1" y="13"/>
                  </a:cubicBezTo>
                  <a:cubicBezTo>
                    <a:pt x="2" y="12"/>
                    <a:pt x="9" y="1"/>
                    <a:pt x="9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9951" name="TextBox 49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7" name="Oval 7"/>
          <p:cNvSpPr>
            <a:spLocks noChangeArrowheads="1"/>
          </p:cNvSpPr>
          <p:nvPr/>
        </p:nvSpPr>
        <p:spPr bwMode="auto">
          <a:xfrm>
            <a:off x="2724150" y="771525"/>
            <a:ext cx="3648075" cy="3648075"/>
          </a:xfrm>
          <a:prstGeom prst="ellipse">
            <a:avLst/>
          </a:prstGeom>
          <a:solidFill>
            <a:srgbClr val="C00000"/>
          </a:solidFill>
          <a:ln w="19050">
            <a:solidFill>
              <a:srgbClr val="00000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508" name="Oval 8"/>
          <p:cNvSpPr>
            <a:spLocks noChangeArrowheads="1"/>
          </p:cNvSpPr>
          <p:nvPr/>
        </p:nvSpPr>
        <p:spPr bwMode="auto">
          <a:xfrm>
            <a:off x="2963863" y="1011238"/>
            <a:ext cx="3168650" cy="31686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21509" name="组合 48"/>
          <p:cNvGrpSpPr/>
          <p:nvPr/>
        </p:nvGrpSpPr>
        <p:grpSpPr bwMode="auto">
          <a:xfrm>
            <a:off x="3171825" y="1230313"/>
            <a:ext cx="2732088" cy="2732087"/>
            <a:chOff x="11616109" y="-1103051"/>
            <a:chExt cx="3076575" cy="3078162"/>
          </a:xfrm>
        </p:grpSpPr>
        <p:sp>
          <p:nvSpPr>
            <p:cNvPr id="21521" name="Line 22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2" name="Line 23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6575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3" name="Line 25"/>
            <p:cNvSpPr>
              <a:spLocks noChangeShapeType="1"/>
            </p:cNvSpPr>
            <p:nvPr/>
          </p:nvSpPr>
          <p:spPr bwMode="auto">
            <a:xfrm flipH="1">
              <a:off x="11619284" y="-452176"/>
              <a:ext cx="3073400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Line 26"/>
            <p:cNvSpPr>
              <a:spLocks noChangeShapeType="1"/>
            </p:cNvSpPr>
            <p:nvPr/>
          </p:nvSpPr>
          <p:spPr bwMode="auto">
            <a:xfrm flipH="1">
              <a:off x="12268571" y="-1101464"/>
              <a:ext cx="1776413" cy="30765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Line 27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6" name="Line 28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4988" cy="177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7" name="Line 30"/>
            <p:cNvSpPr>
              <a:spLocks noChangeShapeType="1"/>
            </p:cNvSpPr>
            <p:nvPr/>
          </p:nvSpPr>
          <p:spPr bwMode="auto">
            <a:xfrm flipH="1">
              <a:off x="11616109" y="-452176"/>
              <a:ext cx="3074988" cy="1774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10" name="椭圆 57"/>
          <p:cNvSpPr>
            <a:spLocks noChangeArrowheads="1"/>
          </p:cNvSpPr>
          <p:nvPr/>
        </p:nvSpPr>
        <p:spPr bwMode="auto">
          <a:xfrm>
            <a:off x="3268663" y="1301750"/>
            <a:ext cx="2538412" cy="2540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511" name="Freeform 71"/>
          <p:cNvSpPr/>
          <p:nvPr/>
        </p:nvSpPr>
        <p:spPr bwMode="auto">
          <a:xfrm>
            <a:off x="4425950" y="2425700"/>
            <a:ext cx="292100" cy="292100"/>
          </a:xfrm>
          <a:custGeom>
            <a:avLst/>
            <a:gdLst>
              <a:gd name="T0" fmla="*/ 2147483646 w 48"/>
              <a:gd name="T1" fmla="*/ 2147483646 h 48"/>
              <a:gd name="T2" fmla="*/ 2147483646 w 48"/>
              <a:gd name="T3" fmla="*/ 2147483646 h 48"/>
              <a:gd name="T4" fmla="*/ 2147483646 w 48"/>
              <a:gd name="T5" fmla="*/ 2147483646 h 48"/>
              <a:gd name="T6" fmla="*/ 2147483646 w 48"/>
              <a:gd name="T7" fmla="*/ 2147483646 h 48"/>
              <a:gd name="T8" fmla="*/ 2147483646 w 48"/>
              <a:gd name="T9" fmla="*/ 2147483646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35" y="42"/>
                </a:moveTo>
                <a:cubicBezTo>
                  <a:pt x="25" y="48"/>
                  <a:pt x="12" y="44"/>
                  <a:pt x="6" y="34"/>
                </a:cubicBezTo>
                <a:cubicBezTo>
                  <a:pt x="0" y="24"/>
                  <a:pt x="4" y="11"/>
                  <a:pt x="14" y="6"/>
                </a:cubicBezTo>
                <a:cubicBezTo>
                  <a:pt x="24" y="0"/>
                  <a:pt x="37" y="3"/>
                  <a:pt x="43" y="13"/>
                </a:cubicBezTo>
                <a:cubicBezTo>
                  <a:pt x="48" y="23"/>
                  <a:pt x="45" y="36"/>
                  <a:pt x="35" y="4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 bwMode="auto">
          <a:xfrm>
            <a:off x="3203575" y="1203325"/>
            <a:ext cx="2736850" cy="2736850"/>
            <a:chOff x="3203848" y="1203598"/>
            <a:chExt cx="2736304" cy="2736304"/>
          </a:xfrm>
        </p:grpSpPr>
        <p:sp>
          <p:nvSpPr>
            <p:cNvPr id="21519" name="Freeform 70"/>
            <p:cNvSpPr/>
            <p:nvPr/>
          </p:nvSpPr>
          <p:spPr bwMode="auto">
            <a:xfrm>
              <a:off x="4533843" y="1872927"/>
              <a:ext cx="1224136" cy="757132"/>
            </a:xfrm>
            <a:custGeom>
              <a:avLst/>
              <a:gdLst>
                <a:gd name="T0" fmla="*/ 2147483646 w 1061"/>
                <a:gd name="T1" fmla="*/ 2147483646 h 649"/>
                <a:gd name="T2" fmla="*/ 0 w 1061"/>
                <a:gd name="T3" fmla="*/ 2147483646 h 649"/>
                <a:gd name="T4" fmla="*/ 2147483646 w 1061"/>
                <a:gd name="T5" fmla="*/ 0 h 649"/>
                <a:gd name="T6" fmla="*/ 2147483646 w 1061"/>
                <a:gd name="T7" fmla="*/ 2147483646 h 6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1" h="649">
                  <a:moveTo>
                    <a:pt x="50" y="649"/>
                  </a:moveTo>
                  <a:lnTo>
                    <a:pt x="0" y="564"/>
                  </a:lnTo>
                  <a:lnTo>
                    <a:pt x="1061" y="0"/>
                  </a:lnTo>
                  <a:lnTo>
                    <a:pt x="50" y="6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03848" y="1203598"/>
              <a:ext cx="2736304" cy="273630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箭头"/>
          <p:cNvGrpSpPr/>
          <p:nvPr/>
        </p:nvGrpSpPr>
        <p:grpSpPr bwMode="auto">
          <a:xfrm flipH="1">
            <a:off x="1835696" y="2427734"/>
            <a:ext cx="443643" cy="336334"/>
            <a:chOff x="2643174" y="2000240"/>
            <a:chExt cx="252803" cy="214314"/>
          </a:xfrm>
          <a:solidFill>
            <a:srgbClr val="C00000"/>
          </a:solidFill>
        </p:grpSpPr>
        <p:sp>
          <p:nvSpPr>
            <p:cNvPr id="26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箭头"/>
            <p:cNvSpPr/>
            <p:nvPr/>
          </p:nvSpPr>
          <p:spPr>
            <a:xfrm>
              <a:off x="2753101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" name="箭头"/>
          <p:cNvGrpSpPr/>
          <p:nvPr/>
        </p:nvGrpSpPr>
        <p:grpSpPr bwMode="auto">
          <a:xfrm>
            <a:off x="6876256" y="2424223"/>
            <a:ext cx="406120" cy="336334"/>
            <a:chOff x="2643174" y="2000240"/>
            <a:chExt cx="258822" cy="214314"/>
          </a:xfrm>
          <a:solidFill>
            <a:srgbClr val="C00000"/>
          </a:solidFill>
        </p:grpSpPr>
        <p:sp>
          <p:nvSpPr>
            <p:cNvPr id="29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箭头"/>
            <p:cNvSpPr/>
            <p:nvPr/>
          </p:nvSpPr>
          <p:spPr>
            <a:xfrm>
              <a:off x="2759120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1515" name="TextBox 122"/>
          <p:cNvSpPr txBox="1">
            <a:spLocks noChangeArrowheads="1"/>
          </p:cNvSpPr>
          <p:nvPr/>
        </p:nvSpPr>
        <p:spPr bwMode="auto">
          <a:xfrm>
            <a:off x="4318000" y="1062038"/>
            <a:ext cx="4032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6" name="TextBox 126"/>
          <p:cNvSpPr txBox="1">
            <a:spLocks noChangeArrowheads="1"/>
          </p:cNvSpPr>
          <p:nvPr/>
        </p:nvSpPr>
        <p:spPr bwMode="auto">
          <a:xfrm>
            <a:off x="5076825" y="2424113"/>
            <a:ext cx="1004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7" name="TextBox 125"/>
          <p:cNvSpPr txBox="1">
            <a:spLocks noChangeArrowheads="1"/>
          </p:cNvSpPr>
          <p:nvPr/>
        </p:nvSpPr>
        <p:spPr bwMode="auto">
          <a:xfrm>
            <a:off x="4349750" y="3076575"/>
            <a:ext cx="447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8" name="TextBox 123"/>
          <p:cNvSpPr txBox="1">
            <a:spLocks noChangeArrowheads="1"/>
          </p:cNvSpPr>
          <p:nvPr/>
        </p:nvSpPr>
        <p:spPr bwMode="auto">
          <a:xfrm>
            <a:off x="2990850" y="2425700"/>
            <a:ext cx="1004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7880000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6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26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6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26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3106738" cy="501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21" descr="E:\项目跟进\2011051002兆胜空调\istock_000004471659medium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0"/>
            <a:ext cx="6161087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 bwMode="auto">
          <a:xfrm>
            <a:off x="951841" y="1053281"/>
            <a:ext cx="2154238" cy="2808288"/>
            <a:chOff x="434560" y="853323"/>
            <a:chExt cx="2154702" cy="2808312"/>
          </a:xfrm>
          <a:solidFill>
            <a:srgbClr val="B50A14"/>
          </a:solidFill>
        </p:grpSpPr>
        <p:sp>
          <p:nvSpPr>
            <p:cNvPr id="6" name="矩形标注 5"/>
            <p:cNvSpPr/>
            <p:nvPr/>
          </p:nvSpPr>
          <p:spPr>
            <a:xfrm>
              <a:off x="434560" y="853323"/>
              <a:ext cx="2154702" cy="2808312"/>
            </a:xfrm>
            <a:prstGeom prst="wedgeRectCallout">
              <a:avLst>
                <a:gd name="adj1" fmla="val 67473"/>
                <a:gd name="adj2" fmla="val -3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72940" y="1059700"/>
              <a:ext cx="1826018" cy="107633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以小博大</a:t>
              </a:r>
              <a:endParaRPr lang="en-US" altLang="zh-CN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再创新高</a:t>
              </a:r>
              <a:endParaRPr lang="zh-CN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98370" y="2363049"/>
              <a:ext cx="1795850" cy="1016009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</a:t>
              </a:r>
              <a:endParaRPr lang="en-US" altLang="zh-CN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989" name="Freeform 5"/>
          <p:cNvSpPr/>
          <p:nvPr/>
        </p:nvSpPr>
        <p:spPr bwMode="auto">
          <a:xfrm>
            <a:off x="-20638" y="206375"/>
            <a:ext cx="555626" cy="407988"/>
          </a:xfrm>
          <a:custGeom>
            <a:avLst/>
            <a:gdLst>
              <a:gd name="T0" fmla="*/ 0 w 350"/>
              <a:gd name="T1" fmla="*/ 0 h 259"/>
              <a:gd name="T2" fmla="*/ 0 w 350"/>
              <a:gd name="T3" fmla="*/ 2147483646 h 259"/>
              <a:gd name="T4" fmla="*/ 2147483646 w 350"/>
              <a:gd name="T5" fmla="*/ 2147483646 h 259"/>
              <a:gd name="T6" fmla="*/ 2147483646 w 350"/>
              <a:gd name="T7" fmla="*/ 0 h 259"/>
              <a:gd name="T8" fmla="*/ 0 w 350"/>
              <a:gd name="T9" fmla="*/ 0 h 259"/>
              <a:gd name="T10" fmla="*/ 0 w 350"/>
              <a:gd name="T11" fmla="*/ 0 h 2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50" h="259">
                <a:moveTo>
                  <a:pt x="0" y="0"/>
                </a:moveTo>
                <a:lnTo>
                  <a:pt x="0" y="259"/>
                </a:lnTo>
                <a:lnTo>
                  <a:pt x="350" y="259"/>
                </a:lnTo>
                <a:lnTo>
                  <a:pt x="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990" name="组合 8"/>
          <p:cNvGrpSpPr/>
          <p:nvPr/>
        </p:nvGrpSpPr>
        <p:grpSpPr bwMode="auto">
          <a:xfrm>
            <a:off x="107950" y="288925"/>
            <a:ext cx="314325" cy="242888"/>
            <a:chOff x="3607537" y="1105554"/>
            <a:chExt cx="210592" cy="162096"/>
          </a:xfrm>
        </p:grpSpPr>
        <p:sp>
          <p:nvSpPr>
            <p:cNvPr id="17" name="燕尾形 16"/>
            <p:cNvSpPr/>
            <p:nvPr/>
          </p:nvSpPr>
          <p:spPr>
            <a:xfrm>
              <a:off x="3607537" y="1105554"/>
              <a:ext cx="109551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707515" y="1105554"/>
              <a:ext cx="109551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991" name="TextBox 18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827088" y="915988"/>
            <a:ext cx="8058150" cy="968375"/>
            <a:chOff x="827584" y="1097905"/>
            <a:chExt cx="8057830" cy="969003"/>
          </a:xfrm>
        </p:grpSpPr>
        <p:sp>
          <p:nvSpPr>
            <p:cNvPr id="3" name="矩形 2"/>
            <p:cNvSpPr/>
            <p:nvPr/>
          </p:nvSpPr>
          <p:spPr>
            <a:xfrm>
              <a:off x="827584" y="1097905"/>
              <a:ext cx="2074780" cy="300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b="1" spc="12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50" b="1" spc="12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b="1" spc="12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商城经营内容</a:t>
              </a:r>
              <a:endParaRPr lang="zh-CN" altLang="en-US" sz="1350" b="1" spc="12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56" name="矩形 3"/>
            <p:cNvSpPr>
              <a:spLocks noChangeArrowheads="1"/>
            </p:cNvSpPr>
            <p:nvPr/>
          </p:nvSpPr>
          <p:spPr bwMode="auto">
            <a:xfrm>
              <a:off x="851395" y="1420376"/>
              <a:ext cx="8034019" cy="64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坚持精益求精、拒绝平庸的做事精神，帮助您实现美观精致、严谨、动感的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41879" y="1447381"/>
              <a:ext cx="7591124" cy="0"/>
            </a:xfrm>
            <a:prstGeom prst="line">
              <a:avLst/>
            </a:prstGeom>
            <a:ln w="3175">
              <a:solidFill>
                <a:srgbClr val="B50A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空心弧 6"/>
          <p:cNvSpPr/>
          <p:nvPr/>
        </p:nvSpPr>
        <p:spPr bwMode="auto">
          <a:xfrm>
            <a:off x="2620301" y="2370811"/>
            <a:ext cx="1722521" cy="1722132"/>
          </a:xfrm>
          <a:prstGeom prst="blockArc">
            <a:avLst>
              <a:gd name="adj1" fmla="val 19927861"/>
              <a:gd name="adj2" fmla="val 1327752"/>
              <a:gd name="adj3" fmla="val 48399"/>
            </a:avLst>
          </a:prstGeom>
          <a:solidFill>
            <a:srgbClr val="B50A14"/>
          </a:solidFill>
          <a:ln w="3175" cap="flat">
            <a:noFill/>
            <a:prstDash val="solid"/>
            <a:miter lim="800000"/>
          </a:ln>
          <a:scene3d>
            <a:camera prst="perspectiveAbove"/>
            <a:lightRig rig="threePt" dir="t"/>
          </a:scene3d>
          <a:sp3d extrusionH="158750">
            <a:extrusionClr>
              <a:schemeClr val="tx1">
                <a:lumMod val="75000"/>
                <a:lumOff val="25000"/>
              </a:schemeClr>
            </a:extrusionClr>
            <a:contourClr>
              <a:schemeClr val="tx1">
                <a:lumMod val="65000"/>
                <a:lumOff val="35000"/>
              </a:schemeClr>
            </a:contourClr>
          </a:sp3d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8" name="组合 4"/>
          <p:cNvGrpSpPr/>
          <p:nvPr/>
        </p:nvGrpSpPr>
        <p:grpSpPr bwMode="auto">
          <a:xfrm>
            <a:off x="5953125" y="1941513"/>
            <a:ext cx="673100" cy="2366962"/>
            <a:chOff x="6365211" y="2323675"/>
            <a:chExt cx="783319" cy="2759697"/>
          </a:xfrm>
        </p:grpSpPr>
        <p:sp>
          <p:nvSpPr>
            <p:cNvPr id="9" name="矩形 30"/>
            <p:cNvSpPr/>
            <p:nvPr/>
          </p:nvSpPr>
          <p:spPr>
            <a:xfrm>
              <a:off x="6365211" y="2323675"/>
              <a:ext cx="731590" cy="2759697"/>
            </a:xfrm>
            <a:custGeom>
              <a:avLst/>
              <a:gdLst>
                <a:gd name="connsiteX0" fmla="*/ 0 w 730070"/>
                <a:gd name="connsiteY0" fmla="*/ 0 h 2759075"/>
                <a:gd name="connsiteX1" fmla="*/ 730070 w 730070"/>
                <a:gd name="connsiteY1" fmla="*/ 0 h 2759075"/>
                <a:gd name="connsiteX2" fmla="*/ 730070 w 730070"/>
                <a:gd name="connsiteY2" fmla="*/ 2759075 h 2759075"/>
                <a:gd name="connsiteX3" fmla="*/ 0 w 730070"/>
                <a:gd name="connsiteY3" fmla="*/ 2759075 h 2759075"/>
                <a:gd name="connsiteX4" fmla="*/ 0 w 730070"/>
                <a:gd name="connsiteY4" fmla="*/ 0 h 2759075"/>
                <a:gd name="connsiteX0-1" fmla="*/ 0 w 730070"/>
                <a:gd name="connsiteY0-2" fmla="*/ 0 h 2759075"/>
                <a:gd name="connsiteX1-3" fmla="*/ 730070 w 730070"/>
                <a:gd name="connsiteY1-4" fmla="*/ 115747 h 2759075"/>
                <a:gd name="connsiteX2-5" fmla="*/ 730070 w 730070"/>
                <a:gd name="connsiteY2-6" fmla="*/ 2759075 h 2759075"/>
                <a:gd name="connsiteX3-7" fmla="*/ 0 w 730070"/>
                <a:gd name="connsiteY3-8" fmla="*/ 2759075 h 2759075"/>
                <a:gd name="connsiteX4-9" fmla="*/ 0 w 730070"/>
                <a:gd name="connsiteY4-10" fmla="*/ 0 h 2759075"/>
                <a:gd name="connsiteX0-11" fmla="*/ 0 w 730070"/>
                <a:gd name="connsiteY0-12" fmla="*/ 0 h 2759075"/>
                <a:gd name="connsiteX1-13" fmla="*/ 730070 w 730070"/>
                <a:gd name="connsiteY1-14" fmla="*/ 115747 h 2759075"/>
                <a:gd name="connsiteX2-15" fmla="*/ 730070 w 730070"/>
                <a:gd name="connsiteY2-16" fmla="*/ 2631753 h 2759075"/>
                <a:gd name="connsiteX3-17" fmla="*/ 0 w 730070"/>
                <a:gd name="connsiteY3-18" fmla="*/ 2759075 h 2759075"/>
                <a:gd name="connsiteX4-19" fmla="*/ 0 w 730070"/>
                <a:gd name="connsiteY4-20" fmla="*/ 0 h 27590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0070" h="2759075">
                  <a:moveTo>
                    <a:pt x="0" y="0"/>
                  </a:moveTo>
                  <a:lnTo>
                    <a:pt x="730070" y="115747"/>
                  </a:lnTo>
                  <a:lnTo>
                    <a:pt x="730070" y="2631753"/>
                  </a:lnTo>
                  <a:lnTo>
                    <a:pt x="0" y="275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0012"/>
            </a:solidFill>
            <a:ln>
              <a:solidFill>
                <a:srgbClr val="E6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矩形 30"/>
            <p:cNvSpPr/>
            <p:nvPr/>
          </p:nvSpPr>
          <p:spPr bwMode="auto">
            <a:xfrm>
              <a:off x="6418788" y="2323675"/>
              <a:ext cx="729742" cy="2759697"/>
            </a:xfrm>
            <a:custGeom>
              <a:avLst/>
              <a:gdLst>
                <a:gd name="T0" fmla="*/ 0 w 730070"/>
                <a:gd name="T1" fmla="*/ 0 h 2759075"/>
                <a:gd name="T2" fmla="*/ 730070 w 730070"/>
                <a:gd name="T3" fmla="*/ 115747 h 2759075"/>
                <a:gd name="T4" fmla="*/ 730070 w 730070"/>
                <a:gd name="T5" fmla="*/ 2631753 h 2759075"/>
                <a:gd name="T6" fmla="*/ 0 w 730070"/>
                <a:gd name="T7" fmla="*/ 2759075 h 2759075"/>
                <a:gd name="T8" fmla="*/ 0 w 730070"/>
                <a:gd name="T9" fmla="*/ 0 h 2759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0070" h="2759075">
                  <a:moveTo>
                    <a:pt x="0" y="0"/>
                  </a:moveTo>
                  <a:lnTo>
                    <a:pt x="730070" y="115747"/>
                  </a:lnTo>
                  <a:lnTo>
                    <a:pt x="730070" y="2631753"/>
                  </a:lnTo>
                  <a:lnTo>
                    <a:pt x="0" y="275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0A14"/>
            </a:solidFill>
            <a:ln w="3175" cap="flat">
              <a:solidFill>
                <a:srgbClr val="E60012"/>
              </a:solidFill>
              <a:prstDash val="solid"/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2449513" y="2341563"/>
            <a:ext cx="1728787" cy="1738312"/>
            <a:chOff x="2039898" y="2540680"/>
            <a:chExt cx="1728652" cy="1737794"/>
          </a:xfrm>
        </p:grpSpPr>
        <p:grpSp>
          <p:nvGrpSpPr>
            <p:cNvPr id="43041" name="组合 10"/>
            <p:cNvGrpSpPr/>
            <p:nvPr/>
          </p:nvGrpSpPr>
          <p:grpSpPr bwMode="auto">
            <a:xfrm>
              <a:off x="2039898" y="2546128"/>
              <a:ext cx="1724565" cy="1732346"/>
              <a:chOff x="2281896" y="2797967"/>
              <a:chExt cx="2010175" cy="2019302"/>
            </a:xfrm>
          </p:grpSpPr>
          <p:sp>
            <p:nvSpPr>
              <p:cNvPr id="19" name="空心弧 18"/>
              <p:cNvSpPr/>
              <p:nvPr/>
            </p:nvSpPr>
            <p:spPr>
              <a:xfrm>
                <a:off x="2284676" y="2809876"/>
                <a:ext cx="2007395" cy="2007393"/>
              </a:xfrm>
              <a:prstGeom prst="blockArc">
                <a:avLst>
                  <a:gd name="adj1" fmla="val 9727817"/>
                  <a:gd name="adj2" fmla="val 19969443"/>
                  <a:gd name="adj3" fmla="val 44718"/>
                </a:avLst>
              </a:prstGeom>
              <a:gradFill flip="none" rotWithShape="1">
                <a:gsLst>
                  <a:gs pos="42000">
                    <a:srgbClr val="8B8B8B"/>
                  </a:gs>
                  <a:gs pos="77000">
                    <a:srgbClr val="717171"/>
                  </a:gs>
                  <a:gs pos="64000">
                    <a:schemeClr val="tx1">
                      <a:lumMod val="50000"/>
                      <a:lumOff val="50000"/>
                    </a:schemeClr>
                  </a:gs>
                  <a:gs pos="18000">
                    <a:schemeClr val="bg1">
                      <a:lumMod val="65000"/>
                    </a:schemeClr>
                  </a:gs>
                </a:gsLst>
                <a:lin ang="21000000" scaled="0"/>
                <a:tileRect/>
              </a:gradFill>
              <a:ln w="3175" cap="flat" cmpd="sng" algn="ctr">
                <a:noFill/>
                <a:prstDash val="solid"/>
              </a:ln>
              <a:effectLst/>
              <a:scene3d>
                <a:camera prst="perspectiveAbove"/>
                <a:lightRig rig="threePt" dir="t"/>
              </a:scene3d>
              <a:sp3d extrusionH="234950"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" lastClr="FFFFFF"/>
                  </a:solidFill>
                  <a:latin typeface="Segoe UI" panose="020B0502040204020203"/>
                  <a:ea typeface="+mn-ea"/>
                </a:endParaRPr>
              </a:p>
            </p:txBody>
          </p:sp>
          <p:sp>
            <p:nvSpPr>
              <p:cNvPr id="20" name="空心弧 19"/>
              <p:cNvSpPr/>
              <p:nvPr/>
            </p:nvSpPr>
            <p:spPr>
              <a:xfrm>
                <a:off x="2281896" y="2797967"/>
                <a:ext cx="2007393" cy="2007394"/>
              </a:xfrm>
              <a:prstGeom prst="blockArc">
                <a:avLst>
                  <a:gd name="adj1" fmla="val 9727817"/>
                  <a:gd name="adj2" fmla="val 12403640"/>
                  <a:gd name="adj3" fmla="val 44636"/>
                </a:avLst>
              </a:prstGeom>
              <a:solidFill>
                <a:schemeClr val="bg1">
                  <a:alpha val="28000"/>
                </a:schemeClr>
              </a:solidFill>
              <a:ln w="3175" cap="flat" cmpd="sng" algn="ctr">
                <a:noFill/>
                <a:prstDash val="solid"/>
              </a:ln>
              <a:effectLst/>
              <a:scene3d>
                <a:camera prst="perspectiveAbove"/>
                <a:lightRig rig="threePt" dir="t"/>
              </a:scene3d>
              <a:sp3d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" lastClr="FFFFFF"/>
                  </a:solidFill>
                  <a:latin typeface="Segoe UI" panose="020B0502040204020203"/>
                  <a:ea typeface="+mn-ea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2321719" y="3829050"/>
                <a:ext cx="866775" cy="260350"/>
              </a:xfrm>
              <a:custGeom>
                <a:avLst/>
                <a:gdLst>
                  <a:gd name="connsiteX0" fmla="*/ 0 w 866775"/>
                  <a:gd name="connsiteY0" fmla="*/ 260350 h 260350"/>
                  <a:gd name="connsiteX1" fmla="*/ 866775 w 866775"/>
                  <a:gd name="connsiteY1" fmla="*/ 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6775" h="260350">
                    <a:moveTo>
                      <a:pt x="0" y="260350"/>
                    </a:moveTo>
                    <a:lnTo>
                      <a:pt x="866775" y="0"/>
                    </a:lnTo>
                  </a:path>
                </a:pathLst>
              </a:custGeom>
              <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042" name="组合 14"/>
            <p:cNvGrpSpPr/>
            <p:nvPr/>
          </p:nvGrpSpPr>
          <p:grpSpPr bwMode="auto">
            <a:xfrm>
              <a:off x="2039898" y="2540680"/>
              <a:ext cx="1728652" cy="1735071"/>
              <a:chOff x="2281895" y="2790825"/>
              <a:chExt cx="2014538" cy="2023011"/>
            </a:xfrm>
          </p:grpSpPr>
          <p:sp>
            <p:nvSpPr>
              <p:cNvPr id="16" name="空心弧 15"/>
              <p:cNvSpPr/>
              <p:nvPr/>
            </p:nvSpPr>
            <p:spPr>
              <a:xfrm>
                <a:off x="2281895" y="2790825"/>
                <a:ext cx="2007394" cy="2007396"/>
              </a:xfrm>
              <a:prstGeom prst="blockArc">
                <a:avLst>
                  <a:gd name="adj1" fmla="val 1399277"/>
                  <a:gd name="adj2" fmla="val 9633816"/>
                  <a:gd name="adj3" fmla="val 44416"/>
                </a:avLst>
              </a:prstGeom>
              <a:gradFill flip="none" rotWithShape="1">
                <a:gsLst>
                  <a:gs pos="42000">
                    <a:srgbClr val="8B8B8B"/>
                  </a:gs>
                  <a:gs pos="72000">
                    <a:srgbClr val="717171"/>
                  </a:gs>
                  <a:gs pos="56000">
                    <a:schemeClr val="tx1">
                      <a:lumMod val="50000"/>
                      <a:lumOff val="50000"/>
                    </a:schemeClr>
                  </a:gs>
                  <a:gs pos="18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  <a:scene3d>
                <a:camera prst="perspectiveAbove"/>
                <a:lightRig rig="threePt" dir="t"/>
              </a:scene3d>
              <a:sp3d extrusionH="234950"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" lastClr="FFFFFF"/>
                  </a:solidFill>
                  <a:latin typeface="Segoe UI" panose="020B0502040204020203"/>
                  <a:ea typeface="+mn-ea"/>
                </a:endParaRPr>
              </a:p>
            </p:txBody>
          </p:sp>
          <p:sp>
            <p:nvSpPr>
              <p:cNvPr id="17" name="空心弧 16"/>
              <p:cNvSpPr/>
              <p:nvPr/>
            </p:nvSpPr>
            <p:spPr>
              <a:xfrm>
                <a:off x="2289039" y="2806442"/>
                <a:ext cx="2007394" cy="2007394"/>
              </a:xfrm>
              <a:prstGeom prst="blockArc">
                <a:avLst>
                  <a:gd name="adj1" fmla="val 8415991"/>
                  <a:gd name="adj2" fmla="val 9633816"/>
                  <a:gd name="adj3" fmla="val 44416"/>
                </a:avLst>
              </a:prstGeom>
              <a:solidFill>
                <a:schemeClr val="bg1">
                  <a:alpha val="26000"/>
                </a:schemeClr>
              </a:solidFill>
              <a:ln w="3175" cap="flat" cmpd="sng" algn="ctr">
                <a:noFill/>
                <a:prstDash val="solid"/>
              </a:ln>
              <a:effectLst/>
              <a:scene3d>
                <a:camera prst="perspectiveAbove"/>
                <a:lightRig rig="threePt" dir="t"/>
              </a:scene3d>
              <a:sp3d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" lastClr="FFFFFF"/>
                  </a:solidFill>
                  <a:latin typeface="Segoe UI" panose="020B0502040204020203"/>
                  <a:ea typeface="+mn-ea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2346325" y="3863975"/>
                <a:ext cx="835025" cy="279400"/>
              </a:xfrm>
              <a:custGeom>
                <a:avLst/>
                <a:gdLst>
                  <a:gd name="connsiteX0" fmla="*/ 0 w 835025"/>
                  <a:gd name="connsiteY0" fmla="*/ 279400 h 279400"/>
                  <a:gd name="connsiteX1" fmla="*/ 835025 w 835025"/>
                  <a:gd name="connsiteY1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5025" h="279400">
                    <a:moveTo>
                      <a:pt x="0" y="279400"/>
                    </a:moveTo>
                    <a:lnTo>
                      <a:pt x="835025" y="0"/>
                    </a:lnTo>
                  </a:path>
                </a:pathLst>
              </a:custGeom>
              <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rgbClr val="CCF6C2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 bwMode="auto">
          <a:xfrm flipH="1">
            <a:off x="1173163" y="2333625"/>
            <a:ext cx="2368550" cy="466725"/>
            <a:chOff x="1789444" y="1195897"/>
            <a:chExt cx="2760120" cy="545247"/>
          </a:xfrm>
        </p:grpSpPr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>
              <a:off x="3091806" y="1195897"/>
              <a:ext cx="1457758" cy="53782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789444" y="1464812"/>
              <a:ext cx="1465158" cy="276332"/>
            </a:xfrm>
            <a:custGeom>
              <a:avLst/>
              <a:gdLst>
                <a:gd name="connsiteX0" fmla="*/ 0 w 1066800"/>
                <a:gd name="connsiteY0" fmla="*/ 323850 h 323850"/>
                <a:gd name="connsiteX1" fmla="*/ 152400 w 1066800"/>
                <a:gd name="connsiteY1" fmla="*/ 0 h 323850"/>
                <a:gd name="connsiteX2" fmla="*/ 1066800 w 1066800"/>
                <a:gd name="connsiteY2" fmla="*/ 0 h 323850"/>
                <a:gd name="connsiteX0-1" fmla="*/ 0 w 1066800"/>
                <a:gd name="connsiteY0-2" fmla="*/ 323850 h 323850"/>
                <a:gd name="connsiteX1-3" fmla="*/ 152400 w 1066800"/>
                <a:gd name="connsiteY1-4" fmla="*/ 58616 h 323850"/>
                <a:gd name="connsiteX2-5" fmla="*/ 1066800 w 1066800"/>
                <a:gd name="connsiteY2-6" fmla="*/ 0 h 323850"/>
                <a:gd name="connsiteX0-7" fmla="*/ 0 w 1465385"/>
                <a:gd name="connsiteY0-8" fmla="*/ 276957 h 276957"/>
                <a:gd name="connsiteX1-9" fmla="*/ 152400 w 1465385"/>
                <a:gd name="connsiteY1-10" fmla="*/ 11723 h 276957"/>
                <a:gd name="connsiteX2-11" fmla="*/ 1465385 w 1465385"/>
                <a:gd name="connsiteY2-12" fmla="*/ 0 h 2769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65385" h="276957">
                  <a:moveTo>
                    <a:pt x="0" y="276957"/>
                  </a:moveTo>
                  <a:lnTo>
                    <a:pt x="152400" y="11723"/>
                  </a:lnTo>
                  <a:lnTo>
                    <a:pt x="1465385" y="0"/>
                  </a:lnTo>
                </a:path>
              </a:pathLst>
            </a:custGeom>
            <a:ln w="19050">
              <a:solidFill>
                <a:schemeClr val="tx1"/>
              </a:solidFill>
              <a:prstDash val="sysDot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2"/>
          <p:cNvGrpSpPr/>
          <p:nvPr/>
        </p:nvGrpSpPr>
        <p:grpSpPr bwMode="auto">
          <a:xfrm flipH="1">
            <a:off x="1154113" y="3635375"/>
            <a:ext cx="2314575" cy="503238"/>
            <a:chOff x="1966846" y="1740726"/>
            <a:chExt cx="2697266" cy="585450"/>
          </a:xfrm>
        </p:grpSpPr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>
              <a:off x="3119382" y="1788744"/>
              <a:ext cx="1544730" cy="5374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flipV="1">
              <a:off x="1966846" y="1740726"/>
              <a:ext cx="1465182" cy="317657"/>
            </a:xfrm>
            <a:custGeom>
              <a:avLst/>
              <a:gdLst>
                <a:gd name="connsiteX0" fmla="*/ 0 w 1066800"/>
                <a:gd name="connsiteY0" fmla="*/ 323850 h 323850"/>
                <a:gd name="connsiteX1" fmla="*/ 152400 w 1066800"/>
                <a:gd name="connsiteY1" fmla="*/ 0 h 323850"/>
                <a:gd name="connsiteX2" fmla="*/ 1066800 w 1066800"/>
                <a:gd name="connsiteY2" fmla="*/ 0 h 323850"/>
                <a:gd name="connsiteX0-1" fmla="*/ 0 w 1066800"/>
                <a:gd name="connsiteY0-2" fmla="*/ 323850 h 323850"/>
                <a:gd name="connsiteX1-3" fmla="*/ 152400 w 1066800"/>
                <a:gd name="connsiteY1-4" fmla="*/ 58616 h 323850"/>
                <a:gd name="connsiteX2-5" fmla="*/ 1066800 w 1066800"/>
                <a:gd name="connsiteY2-6" fmla="*/ 0 h 323850"/>
                <a:gd name="connsiteX0-7" fmla="*/ 0 w 1465385"/>
                <a:gd name="connsiteY0-8" fmla="*/ 276957 h 276957"/>
                <a:gd name="connsiteX1-9" fmla="*/ 152400 w 1465385"/>
                <a:gd name="connsiteY1-10" fmla="*/ 11723 h 276957"/>
                <a:gd name="connsiteX2-11" fmla="*/ 1465385 w 1465385"/>
                <a:gd name="connsiteY2-12" fmla="*/ 0 h 2769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65385" h="276957">
                  <a:moveTo>
                    <a:pt x="0" y="276957"/>
                  </a:moveTo>
                  <a:lnTo>
                    <a:pt x="152400" y="11723"/>
                  </a:lnTo>
                  <a:lnTo>
                    <a:pt x="1465385" y="0"/>
                  </a:lnTo>
                </a:path>
              </a:pathLst>
            </a:custGeom>
            <a:ln w="19050">
              <a:solidFill>
                <a:schemeClr val="tx1"/>
              </a:solidFill>
              <a:prstDash val="sysDot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3452813" y="1941513"/>
            <a:ext cx="2546350" cy="2366962"/>
            <a:chOff x="3042819" y="2139912"/>
            <a:chExt cx="2546451" cy="2366994"/>
          </a:xfrm>
        </p:grpSpPr>
        <p:sp>
          <p:nvSpPr>
            <p:cNvPr id="29" name="任意多边形 28"/>
            <p:cNvSpPr/>
            <p:nvPr/>
          </p:nvSpPr>
          <p:spPr bwMode="auto">
            <a:xfrm>
              <a:off x="3042819" y="2139912"/>
              <a:ext cx="2501026" cy="2366994"/>
            </a:xfrm>
            <a:custGeom>
              <a:avLst/>
              <a:gdLst>
                <a:gd name="connsiteX0" fmla="*/ 0 w 2933700"/>
                <a:gd name="connsiteY0" fmla="*/ 1727200 h 2997200"/>
                <a:gd name="connsiteX1" fmla="*/ 2933700 w 2933700"/>
                <a:gd name="connsiteY1" fmla="*/ 0 h 2997200"/>
                <a:gd name="connsiteX2" fmla="*/ 2933700 w 2933700"/>
                <a:gd name="connsiteY2" fmla="*/ 2997200 h 2997200"/>
                <a:gd name="connsiteX3" fmla="*/ 0 w 2933700"/>
                <a:gd name="connsiteY3" fmla="*/ 1727200 h 2997200"/>
                <a:gd name="connsiteX0-1" fmla="*/ 0 w 2909887"/>
                <a:gd name="connsiteY0-2" fmla="*/ 1741488 h 2997200"/>
                <a:gd name="connsiteX1-3" fmla="*/ 2909887 w 2909887"/>
                <a:gd name="connsiteY1-4" fmla="*/ 0 h 2997200"/>
                <a:gd name="connsiteX2-5" fmla="*/ 2909887 w 2909887"/>
                <a:gd name="connsiteY2-6" fmla="*/ 2997200 h 2997200"/>
                <a:gd name="connsiteX3-7" fmla="*/ 0 w 2909887"/>
                <a:gd name="connsiteY3-8" fmla="*/ 1741488 h 2997200"/>
                <a:gd name="connsiteX0-9" fmla="*/ 0 w 2914649"/>
                <a:gd name="connsiteY0-10" fmla="*/ 1527175 h 2782887"/>
                <a:gd name="connsiteX1-11" fmla="*/ 2914649 w 2914649"/>
                <a:gd name="connsiteY1-12" fmla="*/ 0 h 2782887"/>
                <a:gd name="connsiteX2-13" fmla="*/ 2909887 w 2914649"/>
                <a:gd name="connsiteY2-14" fmla="*/ 2782887 h 2782887"/>
                <a:gd name="connsiteX3-15" fmla="*/ 0 w 2914649"/>
                <a:gd name="connsiteY3-16" fmla="*/ 1527175 h 2782887"/>
                <a:gd name="connsiteX0-17" fmla="*/ 0 w 2914649"/>
                <a:gd name="connsiteY0-18" fmla="*/ 1527175 h 2759075"/>
                <a:gd name="connsiteX1-19" fmla="*/ 2914649 w 2914649"/>
                <a:gd name="connsiteY1-20" fmla="*/ 0 h 2759075"/>
                <a:gd name="connsiteX2-21" fmla="*/ 2909887 w 2914649"/>
                <a:gd name="connsiteY2-22" fmla="*/ 2759075 h 2759075"/>
                <a:gd name="connsiteX3-23" fmla="*/ 0 w 2914649"/>
                <a:gd name="connsiteY3-24" fmla="*/ 1527175 h 27590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14649" h="2759075">
                  <a:moveTo>
                    <a:pt x="0" y="1527175"/>
                  </a:moveTo>
                  <a:lnTo>
                    <a:pt x="2914649" y="0"/>
                  </a:lnTo>
                  <a:cubicBezTo>
                    <a:pt x="2913062" y="927629"/>
                    <a:pt x="2911474" y="1831446"/>
                    <a:pt x="2909887" y="2759075"/>
                  </a:cubicBezTo>
                  <a:lnTo>
                    <a:pt x="0" y="1527175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alpha val="12000"/>
                  </a:schemeClr>
                </a:gs>
                <a:gs pos="100000">
                  <a:schemeClr val="tx1">
                    <a:alpha val="8000"/>
                  </a:schemeClr>
                </a:gs>
                <a:gs pos="58000">
                  <a:schemeClr val="tx1">
                    <a:alpha val="8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3034" name="组合 5"/>
            <p:cNvGrpSpPr/>
            <p:nvPr/>
          </p:nvGrpSpPr>
          <p:grpSpPr bwMode="auto">
            <a:xfrm>
              <a:off x="3794430" y="3187457"/>
              <a:ext cx="1794840" cy="430887"/>
              <a:chOff x="3794430" y="3187457"/>
              <a:chExt cx="1794840" cy="430887"/>
            </a:xfrm>
          </p:grpSpPr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>
                <a:off x="4438286" y="3187676"/>
                <a:ext cx="1150984" cy="430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1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1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 bwMode="auto">
              <a:xfrm>
                <a:off x="3793736" y="3425804"/>
                <a:ext cx="67312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 bwMode="auto">
          <a:xfrm>
            <a:off x="6518275" y="1924050"/>
            <a:ext cx="1582738" cy="1876425"/>
            <a:chOff x="6108834" y="2122780"/>
            <a:chExt cx="1582894" cy="1875814"/>
          </a:xfrm>
        </p:grpSpPr>
        <p:grpSp>
          <p:nvGrpSpPr>
            <p:cNvPr id="43019" name="组合 49"/>
            <p:cNvGrpSpPr/>
            <p:nvPr/>
          </p:nvGrpSpPr>
          <p:grpSpPr bwMode="auto">
            <a:xfrm>
              <a:off x="6108834" y="2122780"/>
              <a:ext cx="1582894" cy="343278"/>
              <a:chOff x="6781800" y="1795111"/>
              <a:chExt cx="1844447" cy="400200"/>
            </a:xfrm>
          </p:grpSpPr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>
                <a:off x="7481099" y="1795111"/>
                <a:ext cx="1145148" cy="3996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箭头连接符 44"/>
              <p:cNvCxnSpPr/>
              <p:nvPr/>
            </p:nvCxnSpPr>
            <p:spPr bwMode="auto">
              <a:xfrm>
                <a:off x="6781800" y="2065231"/>
                <a:ext cx="7843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20" name="组合 48"/>
            <p:cNvGrpSpPr/>
            <p:nvPr/>
          </p:nvGrpSpPr>
          <p:grpSpPr bwMode="auto">
            <a:xfrm>
              <a:off x="6108834" y="2538065"/>
              <a:ext cx="1582894" cy="343278"/>
              <a:chOff x="6781799" y="2368278"/>
              <a:chExt cx="1844447" cy="400200"/>
            </a:xfrm>
          </p:grpSpPr>
          <p:sp>
            <p:nvSpPr>
              <p:cNvPr id="42" name="TextBox 11"/>
              <p:cNvSpPr txBox="1">
                <a:spLocks noChangeArrowheads="1"/>
              </p:cNvSpPr>
              <p:nvPr/>
            </p:nvSpPr>
            <p:spPr bwMode="auto">
              <a:xfrm>
                <a:off x="7481098" y="2368867"/>
                <a:ext cx="1145148" cy="3996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3" name="直接箭头连接符 42"/>
              <p:cNvCxnSpPr/>
              <p:nvPr/>
            </p:nvCxnSpPr>
            <p:spPr bwMode="auto">
              <a:xfrm rot="21049328">
                <a:off x="6781799" y="2537229"/>
                <a:ext cx="784398" cy="11840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21" name="组合 50"/>
            <p:cNvGrpSpPr/>
            <p:nvPr/>
          </p:nvGrpSpPr>
          <p:grpSpPr bwMode="auto">
            <a:xfrm>
              <a:off x="6108834" y="3042121"/>
              <a:ext cx="1582894" cy="343278"/>
              <a:chOff x="6781799" y="2346226"/>
              <a:chExt cx="1844447" cy="400200"/>
            </a:xfrm>
          </p:grpSpPr>
          <p:sp>
            <p:nvSpPr>
              <p:cNvPr id="40" name="TextBox 11"/>
              <p:cNvSpPr txBox="1">
                <a:spLocks noChangeArrowheads="1"/>
              </p:cNvSpPr>
              <p:nvPr/>
            </p:nvSpPr>
            <p:spPr bwMode="auto">
              <a:xfrm>
                <a:off x="7481098" y="2345670"/>
                <a:ext cx="1145148" cy="401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1" name="直接箭头连接符 40"/>
              <p:cNvCxnSpPr/>
              <p:nvPr/>
            </p:nvCxnSpPr>
            <p:spPr bwMode="auto">
              <a:xfrm rot="21049328">
                <a:off x="6781799" y="2538084"/>
                <a:ext cx="784398" cy="11840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22" name="组合 53"/>
            <p:cNvGrpSpPr/>
            <p:nvPr/>
          </p:nvGrpSpPr>
          <p:grpSpPr bwMode="auto">
            <a:xfrm>
              <a:off x="6108834" y="3655316"/>
              <a:ext cx="1582894" cy="343278"/>
              <a:chOff x="6781799" y="2335503"/>
              <a:chExt cx="1844447" cy="400200"/>
            </a:xfrm>
          </p:grpSpPr>
          <p:sp>
            <p:nvSpPr>
              <p:cNvPr id="38" name="TextBox 11"/>
              <p:cNvSpPr txBox="1">
                <a:spLocks noChangeArrowheads="1"/>
              </p:cNvSpPr>
              <p:nvPr/>
            </p:nvSpPr>
            <p:spPr bwMode="auto">
              <a:xfrm>
                <a:off x="7481098" y="2336074"/>
                <a:ext cx="1145148" cy="3996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箭头连接符 38"/>
              <p:cNvCxnSpPr/>
              <p:nvPr/>
            </p:nvCxnSpPr>
            <p:spPr bwMode="auto">
              <a:xfrm rot="21049328">
                <a:off x="6781799" y="2537739"/>
                <a:ext cx="784398" cy="11840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018" name="TextBox 50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4"/>
          <p:cNvGrpSpPr/>
          <p:nvPr/>
        </p:nvGrpSpPr>
        <p:grpSpPr bwMode="auto">
          <a:xfrm>
            <a:off x="5110163" y="1490663"/>
            <a:ext cx="2557462" cy="2543175"/>
            <a:chOff x="5002507" y="2195267"/>
            <a:chExt cx="3043455" cy="3025934"/>
          </a:xfrm>
        </p:grpSpPr>
        <p:sp>
          <p:nvSpPr>
            <p:cNvPr id="3" name="椭圆 2"/>
            <p:cNvSpPr/>
            <p:nvPr/>
          </p:nvSpPr>
          <p:spPr>
            <a:xfrm>
              <a:off x="5013842" y="2225489"/>
              <a:ext cx="3032120" cy="2980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5013842" y="2195267"/>
              <a:ext cx="3032120" cy="3025934"/>
            </a:xfrm>
            <a:custGeom>
              <a:avLst/>
              <a:gdLst>
                <a:gd name="T0" fmla="*/ 1444 w 1634"/>
                <a:gd name="T1" fmla="*/ 452 h 1631"/>
                <a:gd name="T2" fmla="*/ 1484 w 1634"/>
                <a:gd name="T3" fmla="*/ 417 h 1631"/>
                <a:gd name="T4" fmla="*/ 940 w 1634"/>
                <a:gd name="T5" fmla="*/ 850 h 1631"/>
                <a:gd name="T6" fmla="*/ 1282 w 1634"/>
                <a:gd name="T7" fmla="*/ 528 h 1631"/>
                <a:gd name="T8" fmla="*/ 929 w 1634"/>
                <a:gd name="T9" fmla="*/ 862 h 1631"/>
                <a:gd name="T10" fmla="*/ 560 w 1634"/>
                <a:gd name="T11" fmla="*/ 355 h 1631"/>
                <a:gd name="T12" fmla="*/ 552 w 1634"/>
                <a:gd name="T13" fmla="*/ 847 h 1631"/>
                <a:gd name="T14" fmla="*/ 318 w 1634"/>
                <a:gd name="T15" fmla="*/ 794 h 1631"/>
                <a:gd name="T16" fmla="*/ 814 w 1634"/>
                <a:gd name="T17" fmla="*/ 1331 h 1631"/>
                <a:gd name="T18" fmla="*/ 1316 w 1634"/>
                <a:gd name="T19" fmla="*/ 817 h 1631"/>
                <a:gd name="T20" fmla="*/ 1295 w 1634"/>
                <a:gd name="T21" fmla="*/ 534 h 1631"/>
                <a:gd name="T22" fmla="*/ 1010 w 1634"/>
                <a:gd name="T23" fmla="*/ 161 h 1631"/>
                <a:gd name="T24" fmla="*/ 887 w 1634"/>
                <a:gd name="T25" fmla="*/ 196 h 1631"/>
                <a:gd name="T26" fmla="*/ 351 w 1634"/>
                <a:gd name="T27" fmla="*/ 244 h 1631"/>
                <a:gd name="T28" fmla="*/ 251 w 1634"/>
                <a:gd name="T29" fmla="*/ 495 h 1631"/>
                <a:gd name="T30" fmla="*/ 218 w 1634"/>
                <a:gd name="T31" fmla="*/ 475 h 1631"/>
                <a:gd name="T32" fmla="*/ 255 w 1634"/>
                <a:gd name="T33" fmla="*/ 1242 h 1631"/>
                <a:gd name="T34" fmla="*/ 746 w 1634"/>
                <a:gd name="T35" fmla="*/ 1496 h 1631"/>
                <a:gd name="T36" fmla="*/ 894 w 1634"/>
                <a:gd name="T37" fmla="*/ 1391 h 1631"/>
                <a:gd name="T38" fmla="*/ 929 w 1634"/>
                <a:gd name="T39" fmla="*/ 1339 h 1631"/>
                <a:gd name="T40" fmla="*/ 1059 w 1634"/>
                <a:gd name="T41" fmla="*/ 1327 h 1631"/>
                <a:gd name="T42" fmla="*/ 896 w 1634"/>
                <a:gd name="T43" fmla="*/ 1496 h 1631"/>
                <a:gd name="T44" fmla="*/ 1132 w 1634"/>
                <a:gd name="T45" fmla="*/ 1316 h 1631"/>
                <a:gd name="T46" fmla="*/ 1107 w 1634"/>
                <a:gd name="T47" fmla="*/ 1473 h 1631"/>
                <a:gd name="T48" fmla="*/ 1292 w 1634"/>
                <a:gd name="T49" fmla="*/ 1281 h 1631"/>
                <a:gd name="T50" fmla="*/ 1229 w 1634"/>
                <a:gd name="T51" fmla="*/ 1297 h 1631"/>
                <a:gd name="T52" fmla="*/ 1500 w 1634"/>
                <a:gd name="T53" fmla="*/ 385 h 1631"/>
                <a:gd name="T54" fmla="*/ 1445 w 1634"/>
                <a:gd name="T55" fmla="*/ 437 h 1631"/>
                <a:gd name="T56" fmla="*/ 1287 w 1634"/>
                <a:gd name="T57" fmla="*/ 232 h 1631"/>
                <a:gd name="T58" fmla="*/ 1065 w 1634"/>
                <a:gd name="T59" fmla="*/ 103 h 1631"/>
                <a:gd name="T60" fmla="*/ 817 w 1634"/>
                <a:gd name="T61" fmla="*/ 10 h 1631"/>
                <a:gd name="T62" fmla="*/ 625 w 1634"/>
                <a:gd name="T63" fmla="*/ 33 h 1631"/>
                <a:gd name="T64" fmla="*/ 320 w 1634"/>
                <a:gd name="T65" fmla="*/ 181 h 1631"/>
                <a:gd name="T66" fmla="*/ 320 w 1634"/>
                <a:gd name="T67" fmla="*/ 220 h 1631"/>
                <a:gd name="T68" fmla="*/ 177 w 1634"/>
                <a:gd name="T69" fmla="*/ 432 h 1631"/>
                <a:gd name="T70" fmla="*/ 140 w 1634"/>
                <a:gd name="T71" fmla="*/ 399 h 1631"/>
                <a:gd name="T72" fmla="*/ 140 w 1634"/>
                <a:gd name="T73" fmla="*/ 414 h 1631"/>
                <a:gd name="T74" fmla="*/ 181 w 1634"/>
                <a:gd name="T75" fmla="*/ 450 h 1631"/>
                <a:gd name="T76" fmla="*/ 44 w 1634"/>
                <a:gd name="T77" fmla="*/ 618 h 1631"/>
                <a:gd name="T78" fmla="*/ 20 w 1634"/>
                <a:gd name="T79" fmla="*/ 881 h 1631"/>
                <a:gd name="T80" fmla="*/ 103 w 1634"/>
                <a:gd name="T81" fmla="*/ 1166 h 1631"/>
                <a:gd name="T82" fmla="*/ 239 w 1634"/>
                <a:gd name="T83" fmla="*/ 1379 h 1631"/>
                <a:gd name="T84" fmla="*/ 310 w 1634"/>
                <a:gd name="T85" fmla="*/ 1414 h 1631"/>
                <a:gd name="T86" fmla="*/ 485 w 1634"/>
                <a:gd name="T87" fmla="*/ 1471 h 1631"/>
                <a:gd name="T88" fmla="*/ 583 w 1634"/>
                <a:gd name="T89" fmla="*/ 1490 h 1631"/>
                <a:gd name="T90" fmla="*/ 660 w 1634"/>
                <a:gd name="T91" fmla="*/ 1500 h 1631"/>
                <a:gd name="T92" fmla="*/ 737 w 1634"/>
                <a:gd name="T93" fmla="*/ 1506 h 1631"/>
                <a:gd name="T94" fmla="*/ 794 w 1634"/>
                <a:gd name="T95" fmla="*/ 1508 h 1631"/>
                <a:gd name="T96" fmla="*/ 841 w 1634"/>
                <a:gd name="T97" fmla="*/ 1621 h 1631"/>
                <a:gd name="T98" fmla="*/ 949 w 1634"/>
                <a:gd name="T99" fmla="*/ 1504 h 1631"/>
                <a:gd name="T100" fmla="*/ 1018 w 1634"/>
                <a:gd name="T101" fmla="*/ 1498 h 1631"/>
                <a:gd name="T102" fmla="*/ 1087 w 1634"/>
                <a:gd name="T103" fmla="*/ 1488 h 1631"/>
                <a:gd name="T104" fmla="*/ 1161 w 1634"/>
                <a:gd name="T105" fmla="*/ 1473 h 1631"/>
                <a:gd name="T106" fmla="*/ 1028 w 1634"/>
                <a:gd name="T107" fmla="*/ 1593 h 1631"/>
                <a:gd name="T108" fmla="*/ 1300 w 1634"/>
                <a:gd name="T109" fmla="*/ 1433 h 1631"/>
                <a:gd name="T110" fmla="*/ 1300 w 1634"/>
                <a:gd name="T111" fmla="*/ 1422 h 1631"/>
                <a:gd name="T112" fmla="*/ 1448 w 1634"/>
                <a:gd name="T113" fmla="*/ 1223 h 1631"/>
                <a:gd name="T114" fmla="*/ 1532 w 1634"/>
                <a:gd name="T115" fmla="*/ 1175 h 1631"/>
                <a:gd name="T116" fmla="*/ 1478 w 1634"/>
                <a:gd name="T117" fmla="*/ 991 h 1631"/>
                <a:gd name="T118" fmla="*/ 1484 w 1634"/>
                <a:gd name="T119" fmla="*/ 717 h 1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34" h="1631">
                  <a:moveTo>
                    <a:pt x="817" y="0"/>
                  </a:moveTo>
                  <a:cubicBezTo>
                    <a:pt x="366" y="0"/>
                    <a:pt x="0" y="366"/>
                    <a:pt x="0" y="816"/>
                  </a:cubicBezTo>
                  <a:cubicBezTo>
                    <a:pt x="0" y="1265"/>
                    <a:pt x="366" y="1631"/>
                    <a:pt x="817" y="1631"/>
                  </a:cubicBezTo>
                  <a:cubicBezTo>
                    <a:pt x="1267" y="1631"/>
                    <a:pt x="1634" y="1265"/>
                    <a:pt x="1634" y="816"/>
                  </a:cubicBezTo>
                  <a:cubicBezTo>
                    <a:pt x="1634" y="366"/>
                    <a:pt x="1267" y="0"/>
                    <a:pt x="817" y="0"/>
                  </a:cubicBezTo>
                  <a:moveTo>
                    <a:pt x="1504" y="397"/>
                  </a:moveTo>
                  <a:cubicBezTo>
                    <a:pt x="1506" y="395"/>
                    <a:pt x="1506" y="395"/>
                    <a:pt x="1506" y="395"/>
                  </a:cubicBezTo>
                  <a:cubicBezTo>
                    <a:pt x="1545" y="459"/>
                    <a:pt x="1576" y="528"/>
                    <a:pt x="1596" y="601"/>
                  </a:cubicBezTo>
                  <a:cubicBezTo>
                    <a:pt x="1590" y="609"/>
                    <a:pt x="1584" y="618"/>
                    <a:pt x="1577" y="627"/>
                  </a:cubicBezTo>
                  <a:cubicBezTo>
                    <a:pt x="1554" y="655"/>
                    <a:pt x="1522" y="681"/>
                    <a:pt x="1483" y="705"/>
                  </a:cubicBezTo>
                  <a:cubicBezTo>
                    <a:pt x="1474" y="622"/>
                    <a:pt x="1454" y="541"/>
                    <a:pt x="1424" y="466"/>
                  </a:cubicBezTo>
                  <a:cubicBezTo>
                    <a:pt x="1424" y="466"/>
                    <a:pt x="1425" y="465"/>
                    <a:pt x="1425" y="465"/>
                  </a:cubicBezTo>
                  <a:cubicBezTo>
                    <a:pt x="1426" y="464"/>
                    <a:pt x="1427" y="464"/>
                    <a:pt x="1428" y="463"/>
                  </a:cubicBezTo>
                  <a:cubicBezTo>
                    <a:pt x="1429" y="463"/>
                    <a:pt x="1430" y="462"/>
                    <a:pt x="1431" y="461"/>
                  </a:cubicBezTo>
                  <a:cubicBezTo>
                    <a:pt x="1436" y="458"/>
                    <a:pt x="1436" y="458"/>
                    <a:pt x="1436" y="458"/>
                  </a:cubicBezTo>
                  <a:cubicBezTo>
                    <a:pt x="1444" y="452"/>
                    <a:pt x="1444" y="452"/>
                    <a:pt x="1444" y="452"/>
                  </a:cubicBezTo>
                  <a:cubicBezTo>
                    <a:pt x="1445" y="451"/>
                    <a:pt x="1445" y="450"/>
                    <a:pt x="1446" y="450"/>
                  </a:cubicBezTo>
                  <a:cubicBezTo>
                    <a:pt x="1447" y="449"/>
                    <a:pt x="1447" y="449"/>
                    <a:pt x="1448" y="449"/>
                  </a:cubicBezTo>
                  <a:cubicBezTo>
                    <a:pt x="1451" y="446"/>
                    <a:pt x="1451" y="446"/>
                    <a:pt x="1451" y="446"/>
                  </a:cubicBezTo>
                  <a:cubicBezTo>
                    <a:pt x="1452" y="445"/>
                    <a:pt x="1453" y="445"/>
                    <a:pt x="1453" y="444"/>
                  </a:cubicBezTo>
                  <a:cubicBezTo>
                    <a:pt x="1454" y="444"/>
                    <a:pt x="1455" y="443"/>
                    <a:pt x="1456" y="442"/>
                  </a:cubicBezTo>
                  <a:cubicBezTo>
                    <a:pt x="1457" y="441"/>
                    <a:pt x="1457" y="441"/>
                    <a:pt x="1457" y="441"/>
                  </a:cubicBezTo>
                  <a:cubicBezTo>
                    <a:pt x="1458" y="441"/>
                    <a:pt x="1458" y="441"/>
                    <a:pt x="1459" y="440"/>
                  </a:cubicBezTo>
                  <a:cubicBezTo>
                    <a:pt x="1459" y="440"/>
                    <a:pt x="1459" y="440"/>
                    <a:pt x="1459" y="440"/>
                  </a:cubicBezTo>
                  <a:cubicBezTo>
                    <a:pt x="1460" y="439"/>
                    <a:pt x="1461" y="438"/>
                    <a:pt x="1461" y="438"/>
                  </a:cubicBezTo>
                  <a:cubicBezTo>
                    <a:pt x="1462" y="437"/>
                    <a:pt x="1463" y="437"/>
                    <a:pt x="1464" y="436"/>
                  </a:cubicBezTo>
                  <a:cubicBezTo>
                    <a:pt x="1464" y="436"/>
                    <a:pt x="1470" y="430"/>
                    <a:pt x="1471" y="430"/>
                  </a:cubicBezTo>
                  <a:cubicBezTo>
                    <a:pt x="1471" y="430"/>
                    <a:pt x="1475" y="426"/>
                    <a:pt x="1475" y="426"/>
                  </a:cubicBezTo>
                  <a:cubicBezTo>
                    <a:pt x="1476" y="425"/>
                    <a:pt x="1476" y="425"/>
                    <a:pt x="1477" y="424"/>
                  </a:cubicBezTo>
                  <a:cubicBezTo>
                    <a:pt x="1477" y="424"/>
                    <a:pt x="1477" y="424"/>
                    <a:pt x="1477" y="424"/>
                  </a:cubicBezTo>
                  <a:cubicBezTo>
                    <a:pt x="1478" y="423"/>
                    <a:pt x="1479" y="423"/>
                    <a:pt x="1479" y="422"/>
                  </a:cubicBezTo>
                  <a:cubicBezTo>
                    <a:pt x="1484" y="417"/>
                    <a:pt x="1484" y="417"/>
                    <a:pt x="1484" y="417"/>
                  </a:cubicBezTo>
                  <a:cubicBezTo>
                    <a:pt x="1484" y="417"/>
                    <a:pt x="1488" y="414"/>
                    <a:pt x="1489" y="413"/>
                  </a:cubicBezTo>
                  <a:cubicBezTo>
                    <a:pt x="1493" y="409"/>
                    <a:pt x="1493" y="409"/>
                    <a:pt x="1493" y="409"/>
                  </a:cubicBezTo>
                  <a:cubicBezTo>
                    <a:pt x="1494" y="408"/>
                    <a:pt x="1494" y="408"/>
                    <a:pt x="1494" y="408"/>
                  </a:cubicBezTo>
                  <a:cubicBezTo>
                    <a:pt x="1494" y="407"/>
                    <a:pt x="1495" y="407"/>
                    <a:pt x="1495" y="407"/>
                  </a:cubicBezTo>
                  <a:cubicBezTo>
                    <a:pt x="1496" y="406"/>
                    <a:pt x="1496" y="405"/>
                    <a:pt x="1497" y="405"/>
                  </a:cubicBezTo>
                  <a:cubicBezTo>
                    <a:pt x="1497" y="404"/>
                    <a:pt x="1498" y="404"/>
                    <a:pt x="1498" y="403"/>
                  </a:cubicBezTo>
                  <a:cubicBezTo>
                    <a:pt x="1500" y="402"/>
                    <a:pt x="1500" y="402"/>
                    <a:pt x="1500" y="402"/>
                  </a:cubicBezTo>
                  <a:cubicBezTo>
                    <a:pt x="1500" y="402"/>
                    <a:pt x="1504" y="397"/>
                    <a:pt x="1504" y="397"/>
                  </a:cubicBezTo>
                  <a:moveTo>
                    <a:pt x="1128" y="587"/>
                  </a:moveTo>
                  <a:cubicBezTo>
                    <a:pt x="1184" y="575"/>
                    <a:pt x="1236" y="558"/>
                    <a:pt x="1285" y="539"/>
                  </a:cubicBezTo>
                  <a:cubicBezTo>
                    <a:pt x="1303" y="616"/>
                    <a:pt x="1313" y="698"/>
                    <a:pt x="1315" y="781"/>
                  </a:cubicBezTo>
                  <a:cubicBezTo>
                    <a:pt x="1262" y="799"/>
                    <a:pt x="1203" y="814"/>
                    <a:pt x="1141" y="825"/>
                  </a:cubicBezTo>
                  <a:cubicBezTo>
                    <a:pt x="1141" y="817"/>
                    <a:pt x="1141" y="817"/>
                    <a:pt x="1141" y="817"/>
                  </a:cubicBezTo>
                  <a:cubicBezTo>
                    <a:pt x="1141" y="739"/>
                    <a:pt x="1136" y="662"/>
                    <a:pt x="1128" y="587"/>
                  </a:cubicBezTo>
                  <a:moveTo>
                    <a:pt x="1091" y="834"/>
                  </a:moveTo>
                  <a:cubicBezTo>
                    <a:pt x="1042" y="841"/>
                    <a:pt x="991" y="847"/>
                    <a:pt x="940" y="850"/>
                  </a:cubicBezTo>
                  <a:cubicBezTo>
                    <a:pt x="940" y="839"/>
                    <a:pt x="940" y="828"/>
                    <a:pt x="940" y="817"/>
                  </a:cubicBezTo>
                  <a:cubicBezTo>
                    <a:pt x="940" y="748"/>
                    <a:pt x="939" y="681"/>
                    <a:pt x="936" y="617"/>
                  </a:cubicBezTo>
                  <a:cubicBezTo>
                    <a:pt x="998" y="612"/>
                    <a:pt x="1059" y="603"/>
                    <a:pt x="1117" y="590"/>
                  </a:cubicBezTo>
                  <a:cubicBezTo>
                    <a:pt x="1126" y="663"/>
                    <a:pt x="1130" y="740"/>
                    <a:pt x="1130" y="817"/>
                  </a:cubicBezTo>
                  <a:cubicBezTo>
                    <a:pt x="1130" y="827"/>
                    <a:pt x="1130" y="827"/>
                    <a:pt x="1130" y="827"/>
                  </a:cubicBezTo>
                  <a:cubicBezTo>
                    <a:pt x="1117" y="830"/>
                    <a:pt x="1104" y="832"/>
                    <a:pt x="1091" y="834"/>
                  </a:cubicBezTo>
                  <a:moveTo>
                    <a:pt x="1130" y="838"/>
                  </a:moveTo>
                  <a:cubicBezTo>
                    <a:pt x="1129" y="924"/>
                    <a:pt x="1123" y="1008"/>
                    <a:pt x="1111" y="1089"/>
                  </a:cubicBezTo>
                  <a:cubicBezTo>
                    <a:pt x="1054" y="1097"/>
                    <a:pt x="993" y="1104"/>
                    <a:pt x="932" y="1107"/>
                  </a:cubicBezTo>
                  <a:cubicBezTo>
                    <a:pt x="936" y="1028"/>
                    <a:pt x="939" y="946"/>
                    <a:pt x="940" y="861"/>
                  </a:cubicBezTo>
                  <a:cubicBezTo>
                    <a:pt x="992" y="858"/>
                    <a:pt x="1043" y="852"/>
                    <a:pt x="1092" y="845"/>
                  </a:cubicBezTo>
                  <a:cubicBezTo>
                    <a:pt x="1105" y="843"/>
                    <a:pt x="1118" y="841"/>
                    <a:pt x="1130" y="838"/>
                  </a:cubicBezTo>
                  <a:moveTo>
                    <a:pt x="1127" y="576"/>
                  </a:moveTo>
                  <a:cubicBezTo>
                    <a:pt x="1117" y="496"/>
                    <a:pt x="1102" y="421"/>
                    <a:pt x="1083" y="352"/>
                  </a:cubicBezTo>
                  <a:cubicBezTo>
                    <a:pt x="1129" y="340"/>
                    <a:pt x="1169" y="325"/>
                    <a:pt x="1204" y="308"/>
                  </a:cubicBezTo>
                  <a:cubicBezTo>
                    <a:pt x="1237" y="375"/>
                    <a:pt x="1264" y="448"/>
                    <a:pt x="1282" y="528"/>
                  </a:cubicBezTo>
                  <a:cubicBezTo>
                    <a:pt x="1235" y="547"/>
                    <a:pt x="1182" y="564"/>
                    <a:pt x="1127" y="576"/>
                  </a:cubicBezTo>
                  <a:moveTo>
                    <a:pt x="1116" y="579"/>
                  </a:moveTo>
                  <a:cubicBezTo>
                    <a:pt x="1058" y="592"/>
                    <a:pt x="998" y="601"/>
                    <a:pt x="936" y="606"/>
                  </a:cubicBezTo>
                  <a:cubicBezTo>
                    <a:pt x="933" y="525"/>
                    <a:pt x="928" y="449"/>
                    <a:pt x="921" y="379"/>
                  </a:cubicBezTo>
                  <a:cubicBezTo>
                    <a:pt x="975" y="374"/>
                    <a:pt x="1026" y="366"/>
                    <a:pt x="1073" y="354"/>
                  </a:cubicBezTo>
                  <a:cubicBezTo>
                    <a:pt x="1092" y="423"/>
                    <a:pt x="1106" y="499"/>
                    <a:pt x="1116" y="579"/>
                  </a:cubicBezTo>
                  <a:moveTo>
                    <a:pt x="814" y="854"/>
                  </a:moveTo>
                  <a:cubicBezTo>
                    <a:pt x="777" y="854"/>
                    <a:pt x="741" y="853"/>
                    <a:pt x="705" y="851"/>
                  </a:cubicBezTo>
                  <a:cubicBezTo>
                    <a:pt x="705" y="840"/>
                    <a:pt x="705" y="828"/>
                    <a:pt x="705" y="817"/>
                  </a:cubicBezTo>
                  <a:cubicBezTo>
                    <a:pt x="705" y="749"/>
                    <a:pt x="706" y="682"/>
                    <a:pt x="708" y="618"/>
                  </a:cubicBezTo>
                  <a:cubicBezTo>
                    <a:pt x="743" y="620"/>
                    <a:pt x="778" y="622"/>
                    <a:pt x="814" y="622"/>
                  </a:cubicBezTo>
                  <a:cubicBezTo>
                    <a:pt x="851" y="622"/>
                    <a:pt x="889" y="620"/>
                    <a:pt x="925" y="618"/>
                  </a:cubicBezTo>
                  <a:cubicBezTo>
                    <a:pt x="928" y="683"/>
                    <a:pt x="929" y="750"/>
                    <a:pt x="929" y="817"/>
                  </a:cubicBezTo>
                  <a:cubicBezTo>
                    <a:pt x="929" y="828"/>
                    <a:pt x="929" y="840"/>
                    <a:pt x="929" y="851"/>
                  </a:cubicBezTo>
                  <a:cubicBezTo>
                    <a:pt x="891" y="853"/>
                    <a:pt x="852" y="854"/>
                    <a:pt x="814" y="854"/>
                  </a:cubicBezTo>
                  <a:moveTo>
                    <a:pt x="929" y="862"/>
                  </a:moveTo>
                  <a:cubicBezTo>
                    <a:pt x="928" y="946"/>
                    <a:pt x="925" y="1029"/>
                    <a:pt x="921" y="1108"/>
                  </a:cubicBezTo>
                  <a:cubicBezTo>
                    <a:pt x="886" y="1110"/>
                    <a:pt x="850" y="1111"/>
                    <a:pt x="814" y="1111"/>
                  </a:cubicBezTo>
                  <a:cubicBezTo>
                    <a:pt x="780" y="1111"/>
                    <a:pt x="746" y="1110"/>
                    <a:pt x="712" y="1108"/>
                  </a:cubicBezTo>
                  <a:cubicBezTo>
                    <a:pt x="708" y="1029"/>
                    <a:pt x="706" y="946"/>
                    <a:pt x="705" y="862"/>
                  </a:cubicBezTo>
                  <a:cubicBezTo>
                    <a:pt x="741" y="864"/>
                    <a:pt x="777" y="865"/>
                    <a:pt x="814" y="865"/>
                  </a:cubicBezTo>
                  <a:cubicBezTo>
                    <a:pt x="852" y="865"/>
                    <a:pt x="890" y="864"/>
                    <a:pt x="929" y="862"/>
                  </a:cubicBezTo>
                  <a:moveTo>
                    <a:pt x="925" y="607"/>
                  </a:moveTo>
                  <a:cubicBezTo>
                    <a:pt x="889" y="609"/>
                    <a:pt x="851" y="611"/>
                    <a:pt x="814" y="611"/>
                  </a:cubicBezTo>
                  <a:cubicBezTo>
                    <a:pt x="779" y="611"/>
                    <a:pt x="743" y="609"/>
                    <a:pt x="709" y="607"/>
                  </a:cubicBezTo>
                  <a:cubicBezTo>
                    <a:pt x="712" y="526"/>
                    <a:pt x="717" y="450"/>
                    <a:pt x="723" y="380"/>
                  </a:cubicBezTo>
                  <a:cubicBezTo>
                    <a:pt x="753" y="382"/>
                    <a:pt x="783" y="383"/>
                    <a:pt x="814" y="383"/>
                  </a:cubicBezTo>
                  <a:cubicBezTo>
                    <a:pt x="846" y="383"/>
                    <a:pt x="878" y="382"/>
                    <a:pt x="910" y="380"/>
                  </a:cubicBezTo>
                  <a:cubicBezTo>
                    <a:pt x="917" y="450"/>
                    <a:pt x="922" y="526"/>
                    <a:pt x="925" y="607"/>
                  </a:cubicBezTo>
                  <a:moveTo>
                    <a:pt x="698" y="606"/>
                  </a:moveTo>
                  <a:cubicBezTo>
                    <a:pt x="635" y="601"/>
                    <a:pt x="575" y="593"/>
                    <a:pt x="517" y="580"/>
                  </a:cubicBezTo>
                  <a:cubicBezTo>
                    <a:pt x="527" y="500"/>
                    <a:pt x="541" y="425"/>
                    <a:pt x="560" y="355"/>
                  </a:cubicBezTo>
                  <a:cubicBezTo>
                    <a:pt x="608" y="367"/>
                    <a:pt x="659" y="375"/>
                    <a:pt x="712" y="379"/>
                  </a:cubicBezTo>
                  <a:cubicBezTo>
                    <a:pt x="706" y="449"/>
                    <a:pt x="701" y="526"/>
                    <a:pt x="698" y="606"/>
                  </a:cubicBezTo>
                  <a:moveTo>
                    <a:pt x="694" y="851"/>
                  </a:moveTo>
                  <a:cubicBezTo>
                    <a:pt x="646" y="848"/>
                    <a:pt x="599" y="843"/>
                    <a:pt x="554" y="836"/>
                  </a:cubicBezTo>
                  <a:cubicBezTo>
                    <a:pt x="537" y="834"/>
                    <a:pt x="520" y="831"/>
                    <a:pt x="504" y="828"/>
                  </a:cubicBezTo>
                  <a:cubicBezTo>
                    <a:pt x="504" y="825"/>
                    <a:pt x="504" y="821"/>
                    <a:pt x="504" y="817"/>
                  </a:cubicBezTo>
                  <a:cubicBezTo>
                    <a:pt x="504" y="740"/>
                    <a:pt x="508" y="664"/>
                    <a:pt x="516" y="591"/>
                  </a:cubicBezTo>
                  <a:cubicBezTo>
                    <a:pt x="574" y="603"/>
                    <a:pt x="635" y="612"/>
                    <a:pt x="697" y="617"/>
                  </a:cubicBezTo>
                  <a:cubicBezTo>
                    <a:pt x="695" y="681"/>
                    <a:pt x="694" y="748"/>
                    <a:pt x="694" y="817"/>
                  </a:cubicBezTo>
                  <a:cubicBezTo>
                    <a:pt x="694" y="828"/>
                    <a:pt x="694" y="839"/>
                    <a:pt x="694" y="851"/>
                  </a:cubicBezTo>
                  <a:moveTo>
                    <a:pt x="552" y="847"/>
                  </a:moveTo>
                  <a:cubicBezTo>
                    <a:pt x="598" y="854"/>
                    <a:pt x="646" y="859"/>
                    <a:pt x="694" y="862"/>
                  </a:cubicBezTo>
                  <a:cubicBezTo>
                    <a:pt x="695" y="947"/>
                    <a:pt x="697" y="1030"/>
                    <a:pt x="701" y="1107"/>
                  </a:cubicBezTo>
                  <a:cubicBezTo>
                    <a:pt x="641" y="1104"/>
                    <a:pt x="580" y="1098"/>
                    <a:pt x="522" y="1089"/>
                  </a:cubicBezTo>
                  <a:cubicBezTo>
                    <a:pt x="511" y="1009"/>
                    <a:pt x="505" y="925"/>
                    <a:pt x="504" y="839"/>
                  </a:cubicBezTo>
                  <a:cubicBezTo>
                    <a:pt x="521" y="842"/>
                    <a:pt x="537" y="845"/>
                    <a:pt x="552" y="847"/>
                  </a:cubicBezTo>
                  <a:moveTo>
                    <a:pt x="507" y="578"/>
                  </a:moveTo>
                  <a:cubicBezTo>
                    <a:pt x="451" y="565"/>
                    <a:pt x="399" y="549"/>
                    <a:pt x="350" y="530"/>
                  </a:cubicBezTo>
                  <a:cubicBezTo>
                    <a:pt x="369" y="451"/>
                    <a:pt x="396" y="377"/>
                    <a:pt x="429" y="310"/>
                  </a:cubicBezTo>
                  <a:cubicBezTo>
                    <a:pt x="463" y="327"/>
                    <a:pt x="504" y="341"/>
                    <a:pt x="550" y="353"/>
                  </a:cubicBezTo>
                  <a:cubicBezTo>
                    <a:pt x="531" y="422"/>
                    <a:pt x="516" y="498"/>
                    <a:pt x="507" y="578"/>
                  </a:cubicBezTo>
                  <a:moveTo>
                    <a:pt x="505" y="589"/>
                  </a:moveTo>
                  <a:cubicBezTo>
                    <a:pt x="497" y="663"/>
                    <a:pt x="493" y="739"/>
                    <a:pt x="493" y="817"/>
                  </a:cubicBezTo>
                  <a:cubicBezTo>
                    <a:pt x="493" y="820"/>
                    <a:pt x="493" y="823"/>
                    <a:pt x="493" y="826"/>
                  </a:cubicBezTo>
                  <a:cubicBezTo>
                    <a:pt x="431" y="815"/>
                    <a:pt x="372" y="800"/>
                    <a:pt x="318" y="783"/>
                  </a:cubicBezTo>
                  <a:cubicBezTo>
                    <a:pt x="320" y="700"/>
                    <a:pt x="330" y="618"/>
                    <a:pt x="348" y="541"/>
                  </a:cubicBezTo>
                  <a:cubicBezTo>
                    <a:pt x="396" y="560"/>
                    <a:pt x="449" y="576"/>
                    <a:pt x="505" y="589"/>
                  </a:cubicBezTo>
                  <a:moveTo>
                    <a:pt x="493" y="837"/>
                  </a:moveTo>
                  <a:cubicBezTo>
                    <a:pt x="494" y="923"/>
                    <a:pt x="500" y="1007"/>
                    <a:pt x="511" y="1088"/>
                  </a:cubicBezTo>
                  <a:cubicBezTo>
                    <a:pt x="450" y="1078"/>
                    <a:pt x="393" y="1066"/>
                    <a:pt x="339" y="1051"/>
                  </a:cubicBezTo>
                  <a:cubicBezTo>
                    <a:pt x="325" y="975"/>
                    <a:pt x="318" y="897"/>
                    <a:pt x="318" y="817"/>
                  </a:cubicBezTo>
                  <a:cubicBezTo>
                    <a:pt x="318" y="809"/>
                    <a:pt x="318" y="802"/>
                    <a:pt x="318" y="794"/>
                  </a:cubicBezTo>
                  <a:cubicBezTo>
                    <a:pt x="372" y="812"/>
                    <a:pt x="431" y="826"/>
                    <a:pt x="493" y="837"/>
                  </a:cubicBezTo>
                  <a:moveTo>
                    <a:pt x="512" y="1099"/>
                  </a:moveTo>
                  <a:cubicBezTo>
                    <a:pt x="524" y="1177"/>
                    <a:pt x="540" y="1249"/>
                    <a:pt x="560" y="1315"/>
                  </a:cubicBezTo>
                  <a:cubicBezTo>
                    <a:pt x="509" y="1308"/>
                    <a:pt x="459" y="1300"/>
                    <a:pt x="412" y="1289"/>
                  </a:cubicBezTo>
                  <a:cubicBezTo>
                    <a:pt x="381" y="1220"/>
                    <a:pt x="357" y="1144"/>
                    <a:pt x="341" y="1063"/>
                  </a:cubicBezTo>
                  <a:cubicBezTo>
                    <a:pt x="395" y="1077"/>
                    <a:pt x="452" y="1090"/>
                    <a:pt x="512" y="1099"/>
                  </a:cubicBezTo>
                  <a:moveTo>
                    <a:pt x="524" y="1101"/>
                  </a:moveTo>
                  <a:cubicBezTo>
                    <a:pt x="582" y="1109"/>
                    <a:pt x="642" y="1115"/>
                    <a:pt x="702" y="1118"/>
                  </a:cubicBezTo>
                  <a:cubicBezTo>
                    <a:pt x="706" y="1195"/>
                    <a:pt x="712" y="1266"/>
                    <a:pt x="720" y="1329"/>
                  </a:cubicBezTo>
                  <a:cubicBezTo>
                    <a:pt x="670" y="1327"/>
                    <a:pt x="620" y="1323"/>
                    <a:pt x="571" y="1317"/>
                  </a:cubicBezTo>
                  <a:cubicBezTo>
                    <a:pt x="551" y="1251"/>
                    <a:pt x="535" y="1178"/>
                    <a:pt x="524" y="1101"/>
                  </a:cubicBezTo>
                  <a:moveTo>
                    <a:pt x="713" y="1119"/>
                  </a:moveTo>
                  <a:cubicBezTo>
                    <a:pt x="747" y="1121"/>
                    <a:pt x="780" y="1122"/>
                    <a:pt x="814" y="1122"/>
                  </a:cubicBezTo>
                  <a:cubicBezTo>
                    <a:pt x="849" y="1122"/>
                    <a:pt x="885" y="1121"/>
                    <a:pt x="920" y="1119"/>
                  </a:cubicBezTo>
                  <a:cubicBezTo>
                    <a:pt x="916" y="1195"/>
                    <a:pt x="910" y="1266"/>
                    <a:pt x="902" y="1329"/>
                  </a:cubicBezTo>
                  <a:cubicBezTo>
                    <a:pt x="872" y="1331"/>
                    <a:pt x="843" y="1331"/>
                    <a:pt x="814" y="1331"/>
                  </a:cubicBezTo>
                  <a:cubicBezTo>
                    <a:pt x="787" y="1331"/>
                    <a:pt x="759" y="1331"/>
                    <a:pt x="731" y="1330"/>
                  </a:cubicBezTo>
                  <a:cubicBezTo>
                    <a:pt x="723" y="1265"/>
                    <a:pt x="717" y="1194"/>
                    <a:pt x="713" y="1119"/>
                  </a:cubicBezTo>
                  <a:moveTo>
                    <a:pt x="931" y="1118"/>
                  </a:moveTo>
                  <a:cubicBezTo>
                    <a:pt x="993" y="1115"/>
                    <a:pt x="1053" y="1109"/>
                    <a:pt x="1110" y="1100"/>
                  </a:cubicBezTo>
                  <a:cubicBezTo>
                    <a:pt x="1099" y="1177"/>
                    <a:pt x="1083" y="1250"/>
                    <a:pt x="1062" y="1316"/>
                  </a:cubicBezTo>
                  <a:cubicBezTo>
                    <a:pt x="1014" y="1322"/>
                    <a:pt x="964" y="1326"/>
                    <a:pt x="914" y="1329"/>
                  </a:cubicBezTo>
                  <a:cubicBezTo>
                    <a:pt x="921" y="1265"/>
                    <a:pt x="927" y="1194"/>
                    <a:pt x="931" y="1118"/>
                  </a:cubicBezTo>
                  <a:moveTo>
                    <a:pt x="1121" y="1098"/>
                  </a:moveTo>
                  <a:cubicBezTo>
                    <a:pt x="1182" y="1089"/>
                    <a:pt x="1239" y="1076"/>
                    <a:pt x="1292" y="1061"/>
                  </a:cubicBezTo>
                  <a:cubicBezTo>
                    <a:pt x="1276" y="1142"/>
                    <a:pt x="1253" y="1218"/>
                    <a:pt x="1222" y="1287"/>
                  </a:cubicBezTo>
                  <a:cubicBezTo>
                    <a:pt x="1175" y="1298"/>
                    <a:pt x="1126" y="1307"/>
                    <a:pt x="1074" y="1314"/>
                  </a:cubicBezTo>
                  <a:cubicBezTo>
                    <a:pt x="1094" y="1249"/>
                    <a:pt x="1110" y="1176"/>
                    <a:pt x="1121" y="1098"/>
                  </a:cubicBezTo>
                  <a:moveTo>
                    <a:pt x="1123" y="1087"/>
                  </a:moveTo>
                  <a:cubicBezTo>
                    <a:pt x="1134" y="1006"/>
                    <a:pt x="1140" y="922"/>
                    <a:pt x="1141" y="836"/>
                  </a:cubicBezTo>
                  <a:cubicBezTo>
                    <a:pt x="1203" y="825"/>
                    <a:pt x="1262" y="810"/>
                    <a:pt x="1315" y="792"/>
                  </a:cubicBezTo>
                  <a:cubicBezTo>
                    <a:pt x="1316" y="801"/>
                    <a:pt x="1316" y="809"/>
                    <a:pt x="1316" y="817"/>
                  </a:cubicBezTo>
                  <a:cubicBezTo>
                    <a:pt x="1316" y="896"/>
                    <a:pt x="1309" y="974"/>
                    <a:pt x="1295" y="1049"/>
                  </a:cubicBezTo>
                  <a:cubicBezTo>
                    <a:pt x="1241" y="1064"/>
                    <a:pt x="1184" y="1077"/>
                    <a:pt x="1123" y="1087"/>
                  </a:cubicBezTo>
                  <a:moveTo>
                    <a:pt x="1295" y="534"/>
                  </a:moveTo>
                  <a:cubicBezTo>
                    <a:pt x="1313" y="527"/>
                    <a:pt x="1330" y="519"/>
                    <a:pt x="1346" y="511"/>
                  </a:cubicBezTo>
                  <a:cubicBezTo>
                    <a:pt x="1359" y="505"/>
                    <a:pt x="1371" y="498"/>
                    <a:pt x="1384" y="491"/>
                  </a:cubicBezTo>
                  <a:cubicBezTo>
                    <a:pt x="1384" y="491"/>
                    <a:pt x="1384" y="491"/>
                    <a:pt x="1384" y="491"/>
                  </a:cubicBezTo>
                  <a:cubicBezTo>
                    <a:pt x="1389" y="488"/>
                    <a:pt x="1389" y="488"/>
                    <a:pt x="1389" y="488"/>
                  </a:cubicBezTo>
                  <a:cubicBezTo>
                    <a:pt x="1389" y="488"/>
                    <a:pt x="1390" y="487"/>
                    <a:pt x="1390" y="487"/>
                  </a:cubicBezTo>
                  <a:cubicBezTo>
                    <a:pt x="1394" y="485"/>
                    <a:pt x="1394" y="485"/>
                    <a:pt x="1394" y="485"/>
                  </a:cubicBezTo>
                  <a:cubicBezTo>
                    <a:pt x="1394" y="485"/>
                    <a:pt x="1398" y="482"/>
                    <a:pt x="1400" y="482"/>
                  </a:cubicBezTo>
                  <a:cubicBezTo>
                    <a:pt x="1400" y="482"/>
                    <a:pt x="1405" y="478"/>
                    <a:pt x="1406" y="478"/>
                  </a:cubicBezTo>
                  <a:cubicBezTo>
                    <a:pt x="1407" y="477"/>
                    <a:pt x="1414" y="472"/>
                    <a:pt x="1415" y="472"/>
                  </a:cubicBezTo>
                  <a:cubicBezTo>
                    <a:pt x="1444" y="548"/>
                    <a:pt x="1464" y="628"/>
                    <a:pt x="1473" y="711"/>
                  </a:cubicBezTo>
                  <a:cubicBezTo>
                    <a:pt x="1451" y="724"/>
                    <a:pt x="1428" y="736"/>
                    <a:pt x="1402" y="747"/>
                  </a:cubicBezTo>
                  <a:cubicBezTo>
                    <a:pt x="1379" y="758"/>
                    <a:pt x="1353" y="768"/>
                    <a:pt x="1326" y="777"/>
                  </a:cubicBezTo>
                  <a:cubicBezTo>
                    <a:pt x="1324" y="694"/>
                    <a:pt x="1313" y="613"/>
                    <a:pt x="1295" y="534"/>
                  </a:cubicBezTo>
                  <a:moveTo>
                    <a:pt x="1408" y="463"/>
                  </a:moveTo>
                  <a:cubicBezTo>
                    <a:pt x="1408" y="463"/>
                    <a:pt x="1408" y="464"/>
                    <a:pt x="1408" y="464"/>
                  </a:cubicBezTo>
                  <a:cubicBezTo>
                    <a:pt x="1387" y="477"/>
                    <a:pt x="1365" y="490"/>
                    <a:pt x="1341" y="502"/>
                  </a:cubicBezTo>
                  <a:cubicBezTo>
                    <a:pt x="1326" y="509"/>
                    <a:pt x="1310" y="517"/>
                    <a:pt x="1293" y="524"/>
                  </a:cubicBezTo>
                  <a:cubicBezTo>
                    <a:pt x="1274" y="444"/>
                    <a:pt x="1247" y="370"/>
                    <a:pt x="1213" y="303"/>
                  </a:cubicBezTo>
                  <a:cubicBezTo>
                    <a:pt x="1244" y="287"/>
                    <a:pt x="1269" y="269"/>
                    <a:pt x="1287" y="249"/>
                  </a:cubicBezTo>
                  <a:cubicBezTo>
                    <a:pt x="1337" y="312"/>
                    <a:pt x="1379" y="383"/>
                    <a:pt x="1411" y="462"/>
                  </a:cubicBezTo>
                  <a:cubicBezTo>
                    <a:pt x="1410" y="462"/>
                    <a:pt x="1408" y="463"/>
                    <a:pt x="1408" y="463"/>
                  </a:cubicBezTo>
                  <a:moveTo>
                    <a:pt x="1208" y="293"/>
                  </a:moveTo>
                  <a:cubicBezTo>
                    <a:pt x="1170" y="220"/>
                    <a:pt x="1125" y="158"/>
                    <a:pt x="1073" y="110"/>
                  </a:cubicBezTo>
                  <a:cubicBezTo>
                    <a:pt x="1080" y="100"/>
                    <a:pt x="1084" y="90"/>
                    <a:pt x="1085" y="79"/>
                  </a:cubicBezTo>
                  <a:cubicBezTo>
                    <a:pt x="1157" y="119"/>
                    <a:pt x="1223" y="173"/>
                    <a:pt x="1279" y="241"/>
                  </a:cubicBezTo>
                  <a:cubicBezTo>
                    <a:pt x="1262" y="260"/>
                    <a:pt x="1239" y="277"/>
                    <a:pt x="1208" y="293"/>
                  </a:cubicBezTo>
                  <a:moveTo>
                    <a:pt x="1199" y="298"/>
                  </a:moveTo>
                  <a:cubicBezTo>
                    <a:pt x="1165" y="315"/>
                    <a:pt x="1125" y="329"/>
                    <a:pt x="1080" y="341"/>
                  </a:cubicBezTo>
                  <a:cubicBezTo>
                    <a:pt x="1061" y="272"/>
                    <a:pt x="1037" y="211"/>
                    <a:pt x="1010" y="161"/>
                  </a:cubicBezTo>
                  <a:cubicBezTo>
                    <a:pt x="1035" y="149"/>
                    <a:pt x="1054" y="135"/>
                    <a:pt x="1067" y="119"/>
                  </a:cubicBezTo>
                  <a:cubicBezTo>
                    <a:pt x="1117" y="166"/>
                    <a:pt x="1161" y="226"/>
                    <a:pt x="1199" y="298"/>
                  </a:cubicBezTo>
                  <a:moveTo>
                    <a:pt x="1070" y="344"/>
                  </a:moveTo>
                  <a:cubicBezTo>
                    <a:pt x="1024" y="355"/>
                    <a:pt x="973" y="363"/>
                    <a:pt x="920" y="368"/>
                  </a:cubicBezTo>
                  <a:cubicBezTo>
                    <a:pt x="916" y="323"/>
                    <a:pt x="911" y="280"/>
                    <a:pt x="905" y="242"/>
                  </a:cubicBezTo>
                  <a:cubicBezTo>
                    <a:pt x="903" y="226"/>
                    <a:pt x="900" y="210"/>
                    <a:pt x="898" y="194"/>
                  </a:cubicBezTo>
                  <a:cubicBezTo>
                    <a:pt x="916" y="191"/>
                    <a:pt x="933" y="188"/>
                    <a:pt x="950" y="183"/>
                  </a:cubicBezTo>
                  <a:cubicBezTo>
                    <a:pt x="968" y="178"/>
                    <a:pt x="985" y="172"/>
                    <a:pt x="1001" y="165"/>
                  </a:cubicBezTo>
                  <a:cubicBezTo>
                    <a:pt x="1027" y="216"/>
                    <a:pt x="1051" y="276"/>
                    <a:pt x="1070" y="344"/>
                  </a:cubicBezTo>
                  <a:moveTo>
                    <a:pt x="909" y="369"/>
                  </a:moveTo>
                  <a:cubicBezTo>
                    <a:pt x="878" y="371"/>
                    <a:pt x="846" y="372"/>
                    <a:pt x="814" y="372"/>
                  </a:cubicBezTo>
                  <a:cubicBezTo>
                    <a:pt x="784" y="372"/>
                    <a:pt x="754" y="371"/>
                    <a:pt x="724" y="369"/>
                  </a:cubicBezTo>
                  <a:cubicBezTo>
                    <a:pt x="728" y="324"/>
                    <a:pt x="733" y="282"/>
                    <a:pt x="739" y="243"/>
                  </a:cubicBezTo>
                  <a:cubicBezTo>
                    <a:pt x="741" y="227"/>
                    <a:pt x="744" y="211"/>
                    <a:pt x="746" y="196"/>
                  </a:cubicBezTo>
                  <a:cubicBezTo>
                    <a:pt x="768" y="199"/>
                    <a:pt x="791" y="200"/>
                    <a:pt x="814" y="200"/>
                  </a:cubicBezTo>
                  <a:cubicBezTo>
                    <a:pt x="839" y="200"/>
                    <a:pt x="863" y="199"/>
                    <a:pt x="887" y="196"/>
                  </a:cubicBezTo>
                  <a:cubicBezTo>
                    <a:pt x="889" y="210"/>
                    <a:pt x="892" y="226"/>
                    <a:pt x="894" y="243"/>
                  </a:cubicBezTo>
                  <a:cubicBezTo>
                    <a:pt x="900" y="282"/>
                    <a:pt x="905" y="324"/>
                    <a:pt x="909" y="369"/>
                  </a:cubicBezTo>
                  <a:moveTo>
                    <a:pt x="728" y="242"/>
                  </a:moveTo>
                  <a:cubicBezTo>
                    <a:pt x="723" y="281"/>
                    <a:pt x="717" y="323"/>
                    <a:pt x="713" y="368"/>
                  </a:cubicBezTo>
                  <a:cubicBezTo>
                    <a:pt x="660" y="364"/>
                    <a:pt x="610" y="356"/>
                    <a:pt x="563" y="345"/>
                  </a:cubicBezTo>
                  <a:cubicBezTo>
                    <a:pt x="582" y="277"/>
                    <a:pt x="605" y="217"/>
                    <a:pt x="632" y="167"/>
                  </a:cubicBezTo>
                  <a:cubicBezTo>
                    <a:pt x="646" y="174"/>
                    <a:pt x="662" y="179"/>
                    <a:pt x="678" y="183"/>
                  </a:cubicBezTo>
                  <a:cubicBezTo>
                    <a:pt x="696" y="188"/>
                    <a:pt x="715" y="192"/>
                    <a:pt x="736" y="195"/>
                  </a:cubicBezTo>
                  <a:cubicBezTo>
                    <a:pt x="733" y="210"/>
                    <a:pt x="731" y="226"/>
                    <a:pt x="728" y="242"/>
                  </a:cubicBezTo>
                  <a:moveTo>
                    <a:pt x="553" y="342"/>
                  </a:moveTo>
                  <a:cubicBezTo>
                    <a:pt x="508" y="331"/>
                    <a:pt x="468" y="317"/>
                    <a:pt x="434" y="301"/>
                  </a:cubicBezTo>
                  <a:cubicBezTo>
                    <a:pt x="471" y="229"/>
                    <a:pt x="514" y="169"/>
                    <a:pt x="564" y="122"/>
                  </a:cubicBezTo>
                  <a:cubicBezTo>
                    <a:pt x="577" y="137"/>
                    <a:pt x="597" y="151"/>
                    <a:pt x="622" y="163"/>
                  </a:cubicBezTo>
                  <a:cubicBezTo>
                    <a:pt x="595" y="214"/>
                    <a:pt x="572" y="274"/>
                    <a:pt x="553" y="342"/>
                  </a:cubicBezTo>
                  <a:moveTo>
                    <a:pt x="424" y="296"/>
                  </a:moveTo>
                  <a:cubicBezTo>
                    <a:pt x="393" y="280"/>
                    <a:pt x="369" y="263"/>
                    <a:pt x="351" y="244"/>
                  </a:cubicBezTo>
                  <a:cubicBezTo>
                    <a:pt x="407" y="176"/>
                    <a:pt x="472" y="122"/>
                    <a:pt x="543" y="82"/>
                  </a:cubicBezTo>
                  <a:cubicBezTo>
                    <a:pt x="545" y="93"/>
                    <a:pt x="550" y="103"/>
                    <a:pt x="557" y="113"/>
                  </a:cubicBezTo>
                  <a:cubicBezTo>
                    <a:pt x="506" y="162"/>
                    <a:pt x="462" y="223"/>
                    <a:pt x="424" y="296"/>
                  </a:cubicBezTo>
                  <a:moveTo>
                    <a:pt x="419" y="305"/>
                  </a:moveTo>
                  <a:cubicBezTo>
                    <a:pt x="386" y="372"/>
                    <a:pt x="359" y="446"/>
                    <a:pt x="340" y="526"/>
                  </a:cubicBezTo>
                  <a:cubicBezTo>
                    <a:pt x="322" y="518"/>
                    <a:pt x="304" y="510"/>
                    <a:pt x="287" y="502"/>
                  </a:cubicBezTo>
                  <a:cubicBezTo>
                    <a:pt x="264" y="490"/>
                    <a:pt x="242" y="477"/>
                    <a:pt x="222" y="464"/>
                  </a:cubicBezTo>
                  <a:cubicBezTo>
                    <a:pt x="253" y="386"/>
                    <a:pt x="294" y="315"/>
                    <a:pt x="344" y="252"/>
                  </a:cubicBezTo>
                  <a:cubicBezTo>
                    <a:pt x="363" y="272"/>
                    <a:pt x="388" y="289"/>
                    <a:pt x="419" y="305"/>
                  </a:cubicBezTo>
                  <a:moveTo>
                    <a:pt x="222" y="478"/>
                  </a:moveTo>
                  <a:cubicBezTo>
                    <a:pt x="225" y="479"/>
                    <a:pt x="225" y="479"/>
                    <a:pt x="225" y="479"/>
                  </a:cubicBezTo>
                  <a:cubicBezTo>
                    <a:pt x="226" y="480"/>
                    <a:pt x="226" y="481"/>
                    <a:pt x="227" y="481"/>
                  </a:cubicBezTo>
                  <a:cubicBezTo>
                    <a:pt x="227" y="481"/>
                    <a:pt x="233" y="484"/>
                    <a:pt x="233" y="485"/>
                  </a:cubicBezTo>
                  <a:cubicBezTo>
                    <a:pt x="245" y="492"/>
                    <a:pt x="245" y="492"/>
                    <a:pt x="245" y="492"/>
                  </a:cubicBezTo>
                  <a:cubicBezTo>
                    <a:pt x="249" y="494"/>
                    <a:pt x="249" y="494"/>
                    <a:pt x="249" y="494"/>
                  </a:cubicBezTo>
                  <a:cubicBezTo>
                    <a:pt x="250" y="494"/>
                    <a:pt x="250" y="494"/>
                    <a:pt x="251" y="495"/>
                  </a:cubicBezTo>
                  <a:cubicBezTo>
                    <a:pt x="252" y="495"/>
                    <a:pt x="252" y="495"/>
                    <a:pt x="252" y="495"/>
                  </a:cubicBezTo>
                  <a:cubicBezTo>
                    <a:pt x="253" y="496"/>
                    <a:pt x="254" y="497"/>
                    <a:pt x="255" y="497"/>
                  </a:cubicBezTo>
                  <a:cubicBezTo>
                    <a:pt x="257" y="498"/>
                    <a:pt x="257" y="498"/>
                    <a:pt x="257" y="498"/>
                  </a:cubicBezTo>
                  <a:cubicBezTo>
                    <a:pt x="262" y="501"/>
                    <a:pt x="262" y="501"/>
                    <a:pt x="262" y="501"/>
                  </a:cubicBezTo>
                  <a:cubicBezTo>
                    <a:pt x="262" y="501"/>
                    <a:pt x="263" y="501"/>
                    <a:pt x="263" y="502"/>
                  </a:cubicBezTo>
                  <a:cubicBezTo>
                    <a:pt x="263" y="502"/>
                    <a:pt x="267" y="504"/>
                    <a:pt x="269" y="505"/>
                  </a:cubicBezTo>
                  <a:cubicBezTo>
                    <a:pt x="269" y="505"/>
                    <a:pt x="269" y="505"/>
                    <a:pt x="270" y="505"/>
                  </a:cubicBezTo>
                  <a:cubicBezTo>
                    <a:pt x="275" y="508"/>
                    <a:pt x="275" y="508"/>
                    <a:pt x="275" y="508"/>
                  </a:cubicBezTo>
                  <a:cubicBezTo>
                    <a:pt x="275" y="508"/>
                    <a:pt x="278" y="509"/>
                    <a:pt x="278" y="509"/>
                  </a:cubicBezTo>
                  <a:cubicBezTo>
                    <a:pt x="279" y="510"/>
                    <a:pt x="281" y="511"/>
                    <a:pt x="282" y="511"/>
                  </a:cubicBezTo>
                  <a:cubicBezTo>
                    <a:pt x="300" y="520"/>
                    <a:pt x="318" y="529"/>
                    <a:pt x="338" y="537"/>
                  </a:cubicBezTo>
                  <a:cubicBezTo>
                    <a:pt x="320" y="614"/>
                    <a:pt x="310" y="696"/>
                    <a:pt x="307" y="779"/>
                  </a:cubicBezTo>
                  <a:cubicBezTo>
                    <a:pt x="279" y="769"/>
                    <a:pt x="251" y="759"/>
                    <a:pt x="226" y="747"/>
                  </a:cubicBezTo>
                  <a:cubicBezTo>
                    <a:pt x="224" y="747"/>
                    <a:pt x="218" y="744"/>
                    <a:pt x="218" y="744"/>
                  </a:cubicBezTo>
                  <a:cubicBezTo>
                    <a:pt x="198" y="735"/>
                    <a:pt x="178" y="725"/>
                    <a:pt x="160" y="714"/>
                  </a:cubicBezTo>
                  <a:cubicBezTo>
                    <a:pt x="169" y="631"/>
                    <a:pt x="188" y="551"/>
                    <a:pt x="218" y="475"/>
                  </a:cubicBezTo>
                  <a:cubicBezTo>
                    <a:pt x="218" y="475"/>
                    <a:pt x="219" y="476"/>
                    <a:pt x="219" y="476"/>
                  </a:cubicBezTo>
                  <a:lnTo>
                    <a:pt x="222" y="478"/>
                  </a:lnTo>
                  <a:close/>
                  <a:moveTo>
                    <a:pt x="221" y="757"/>
                  </a:moveTo>
                  <a:cubicBezTo>
                    <a:pt x="248" y="769"/>
                    <a:pt x="276" y="780"/>
                    <a:pt x="307" y="791"/>
                  </a:cubicBezTo>
                  <a:cubicBezTo>
                    <a:pt x="307" y="799"/>
                    <a:pt x="307" y="808"/>
                    <a:pt x="307" y="817"/>
                  </a:cubicBezTo>
                  <a:cubicBezTo>
                    <a:pt x="307" y="896"/>
                    <a:pt x="314" y="973"/>
                    <a:pt x="327" y="1048"/>
                  </a:cubicBezTo>
                  <a:cubicBezTo>
                    <a:pt x="308" y="1042"/>
                    <a:pt x="289" y="1036"/>
                    <a:pt x="271" y="1030"/>
                  </a:cubicBezTo>
                  <a:cubicBezTo>
                    <a:pt x="236" y="1018"/>
                    <a:pt x="203" y="1004"/>
                    <a:pt x="173" y="990"/>
                  </a:cubicBezTo>
                  <a:cubicBezTo>
                    <a:pt x="170" y="989"/>
                    <a:pt x="170" y="989"/>
                    <a:pt x="170" y="989"/>
                  </a:cubicBezTo>
                  <a:cubicBezTo>
                    <a:pt x="160" y="932"/>
                    <a:pt x="155" y="875"/>
                    <a:pt x="155" y="817"/>
                  </a:cubicBezTo>
                  <a:cubicBezTo>
                    <a:pt x="155" y="787"/>
                    <a:pt x="156" y="756"/>
                    <a:pt x="159" y="726"/>
                  </a:cubicBezTo>
                  <a:cubicBezTo>
                    <a:pt x="178" y="737"/>
                    <a:pt x="199" y="748"/>
                    <a:pt x="221" y="757"/>
                  </a:cubicBezTo>
                  <a:moveTo>
                    <a:pt x="267" y="1040"/>
                  </a:moveTo>
                  <a:cubicBezTo>
                    <a:pt x="288" y="1047"/>
                    <a:pt x="309" y="1054"/>
                    <a:pt x="330" y="1060"/>
                  </a:cubicBezTo>
                  <a:cubicBezTo>
                    <a:pt x="345" y="1140"/>
                    <a:pt x="369" y="1216"/>
                    <a:pt x="399" y="1286"/>
                  </a:cubicBezTo>
                  <a:cubicBezTo>
                    <a:pt x="347" y="1274"/>
                    <a:pt x="299" y="1259"/>
                    <a:pt x="255" y="1242"/>
                  </a:cubicBezTo>
                  <a:cubicBezTo>
                    <a:pt x="217" y="1168"/>
                    <a:pt x="189" y="1087"/>
                    <a:pt x="173" y="1002"/>
                  </a:cubicBezTo>
                  <a:cubicBezTo>
                    <a:pt x="201" y="1015"/>
                    <a:pt x="233" y="1028"/>
                    <a:pt x="267" y="1040"/>
                  </a:cubicBezTo>
                  <a:moveTo>
                    <a:pt x="405" y="1299"/>
                  </a:moveTo>
                  <a:cubicBezTo>
                    <a:pt x="433" y="1361"/>
                    <a:pt x="467" y="1417"/>
                    <a:pt x="505" y="1464"/>
                  </a:cubicBezTo>
                  <a:cubicBezTo>
                    <a:pt x="465" y="1455"/>
                    <a:pt x="426" y="1445"/>
                    <a:pt x="389" y="1433"/>
                  </a:cubicBezTo>
                  <a:cubicBezTo>
                    <a:pt x="340" y="1382"/>
                    <a:pt x="298" y="1323"/>
                    <a:pt x="262" y="1257"/>
                  </a:cubicBezTo>
                  <a:cubicBezTo>
                    <a:pt x="306" y="1273"/>
                    <a:pt x="354" y="1287"/>
                    <a:pt x="405" y="1299"/>
                  </a:cubicBezTo>
                  <a:moveTo>
                    <a:pt x="418" y="1302"/>
                  </a:moveTo>
                  <a:cubicBezTo>
                    <a:pt x="465" y="1312"/>
                    <a:pt x="513" y="1320"/>
                    <a:pt x="563" y="1327"/>
                  </a:cubicBezTo>
                  <a:cubicBezTo>
                    <a:pt x="582" y="1387"/>
                    <a:pt x="605" y="1441"/>
                    <a:pt x="630" y="1485"/>
                  </a:cubicBezTo>
                  <a:cubicBezTo>
                    <a:pt x="593" y="1481"/>
                    <a:pt x="557" y="1475"/>
                    <a:pt x="522" y="1468"/>
                  </a:cubicBezTo>
                  <a:cubicBezTo>
                    <a:pt x="483" y="1421"/>
                    <a:pt x="448" y="1365"/>
                    <a:pt x="418" y="1302"/>
                  </a:cubicBezTo>
                  <a:moveTo>
                    <a:pt x="575" y="1328"/>
                  </a:moveTo>
                  <a:cubicBezTo>
                    <a:pt x="623" y="1334"/>
                    <a:pt x="672" y="1338"/>
                    <a:pt x="721" y="1340"/>
                  </a:cubicBezTo>
                  <a:cubicBezTo>
                    <a:pt x="724" y="1359"/>
                    <a:pt x="726" y="1376"/>
                    <a:pt x="728" y="1392"/>
                  </a:cubicBezTo>
                  <a:cubicBezTo>
                    <a:pt x="734" y="1431"/>
                    <a:pt x="740" y="1466"/>
                    <a:pt x="746" y="1496"/>
                  </a:cubicBezTo>
                  <a:cubicBezTo>
                    <a:pt x="712" y="1494"/>
                    <a:pt x="677" y="1491"/>
                    <a:pt x="643" y="1487"/>
                  </a:cubicBezTo>
                  <a:cubicBezTo>
                    <a:pt x="617" y="1443"/>
                    <a:pt x="595" y="1389"/>
                    <a:pt x="575" y="1328"/>
                  </a:cubicBezTo>
                  <a:moveTo>
                    <a:pt x="739" y="1391"/>
                  </a:moveTo>
                  <a:cubicBezTo>
                    <a:pt x="737" y="1375"/>
                    <a:pt x="735" y="1358"/>
                    <a:pt x="732" y="1341"/>
                  </a:cubicBezTo>
                  <a:cubicBezTo>
                    <a:pt x="759" y="1342"/>
                    <a:pt x="787" y="1342"/>
                    <a:pt x="814" y="1342"/>
                  </a:cubicBezTo>
                  <a:cubicBezTo>
                    <a:pt x="819" y="1342"/>
                    <a:pt x="824" y="1342"/>
                    <a:pt x="828" y="1342"/>
                  </a:cubicBezTo>
                  <a:cubicBezTo>
                    <a:pt x="837" y="1342"/>
                    <a:pt x="837" y="1342"/>
                    <a:pt x="837" y="1342"/>
                  </a:cubicBezTo>
                  <a:cubicBezTo>
                    <a:pt x="839" y="1342"/>
                    <a:pt x="841" y="1342"/>
                    <a:pt x="843" y="1342"/>
                  </a:cubicBezTo>
                  <a:cubicBezTo>
                    <a:pt x="845" y="1342"/>
                    <a:pt x="846" y="1342"/>
                    <a:pt x="848" y="1342"/>
                  </a:cubicBezTo>
                  <a:cubicBezTo>
                    <a:pt x="857" y="1342"/>
                    <a:pt x="857" y="1342"/>
                    <a:pt x="857" y="1342"/>
                  </a:cubicBezTo>
                  <a:cubicBezTo>
                    <a:pt x="865" y="1342"/>
                    <a:pt x="865" y="1342"/>
                    <a:pt x="865" y="1342"/>
                  </a:cubicBezTo>
                  <a:cubicBezTo>
                    <a:pt x="867" y="1342"/>
                    <a:pt x="869" y="1342"/>
                    <a:pt x="872" y="1341"/>
                  </a:cubicBezTo>
                  <a:cubicBezTo>
                    <a:pt x="874" y="1341"/>
                    <a:pt x="876" y="1341"/>
                    <a:pt x="878" y="1341"/>
                  </a:cubicBezTo>
                  <a:cubicBezTo>
                    <a:pt x="880" y="1341"/>
                    <a:pt x="892" y="1341"/>
                    <a:pt x="892" y="1341"/>
                  </a:cubicBezTo>
                  <a:cubicBezTo>
                    <a:pt x="901" y="1340"/>
                    <a:pt x="901" y="1340"/>
                    <a:pt x="901" y="1340"/>
                  </a:cubicBezTo>
                  <a:cubicBezTo>
                    <a:pt x="899" y="1358"/>
                    <a:pt x="897" y="1375"/>
                    <a:pt x="894" y="1391"/>
                  </a:cubicBezTo>
                  <a:cubicBezTo>
                    <a:pt x="889" y="1431"/>
                    <a:pt x="882" y="1466"/>
                    <a:pt x="875" y="1497"/>
                  </a:cubicBezTo>
                  <a:cubicBezTo>
                    <a:pt x="870" y="1497"/>
                    <a:pt x="870" y="1497"/>
                    <a:pt x="870" y="1497"/>
                  </a:cubicBezTo>
                  <a:cubicBezTo>
                    <a:pt x="869" y="1497"/>
                    <a:pt x="868" y="1497"/>
                    <a:pt x="867" y="1497"/>
                  </a:cubicBezTo>
                  <a:cubicBezTo>
                    <a:pt x="866" y="1497"/>
                    <a:pt x="866" y="1497"/>
                    <a:pt x="866" y="1497"/>
                  </a:cubicBezTo>
                  <a:cubicBezTo>
                    <a:pt x="864" y="1497"/>
                    <a:pt x="862" y="1497"/>
                    <a:pt x="860" y="1497"/>
                  </a:cubicBezTo>
                  <a:cubicBezTo>
                    <a:pt x="858" y="1497"/>
                    <a:pt x="858" y="1497"/>
                    <a:pt x="858" y="1497"/>
                  </a:cubicBezTo>
                  <a:cubicBezTo>
                    <a:pt x="856" y="1497"/>
                    <a:pt x="853" y="1497"/>
                    <a:pt x="850" y="1497"/>
                  </a:cubicBezTo>
                  <a:cubicBezTo>
                    <a:pt x="849" y="1497"/>
                    <a:pt x="849" y="1497"/>
                    <a:pt x="849" y="1497"/>
                  </a:cubicBezTo>
                  <a:cubicBezTo>
                    <a:pt x="843" y="1498"/>
                    <a:pt x="836" y="1498"/>
                    <a:pt x="829" y="1498"/>
                  </a:cubicBezTo>
                  <a:cubicBezTo>
                    <a:pt x="818" y="1498"/>
                    <a:pt x="807" y="1497"/>
                    <a:pt x="794" y="1497"/>
                  </a:cubicBezTo>
                  <a:cubicBezTo>
                    <a:pt x="782" y="1497"/>
                    <a:pt x="770" y="1497"/>
                    <a:pt x="758" y="1496"/>
                  </a:cubicBezTo>
                  <a:cubicBezTo>
                    <a:pt x="751" y="1466"/>
                    <a:pt x="745" y="1430"/>
                    <a:pt x="739" y="1391"/>
                  </a:cubicBezTo>
                  <a:moveTo>
                    <a:pt x="905" y="1392"/>
                  </a:moveTo>
                  <a:cubicBezTo>
                    <a:pt x="907" y="1377"/>
                    <a:pt x="910" y="1359"/>
                    <a:pt x="912" y="1340"/>
                  </a:cubicBezTo>
                  <a:cubicBezTo>
                    <a:pt x="920" y="1339"/>
                    <a:pt x="920" y="1339"/>
                    <a:pt x="920" y="1339"/>
                  </a:cubicBezTo>
                  <a:cubicBezTo>
                    <a:pt x="923" y="1339"/>
                    <a:pt x="926" y="1339"/>
                    <a:pt x="929" y="1339"/>
                  </a:cubicBezTo>
                  <a:cubicBezTo>
                    <a:pt x="929" y="1339"/>
                    <a:pt x="941" y="1338"/>
                    <a:pt x="943" y="1338"/>
                  </a:cubicBezTo>
                  <a:cubicBezTo>
                    <a:pt x="945" y="1338"/>
                    <a:pt x="961" y="1337"/>
                    <a:pt x="962" y="1337"/>
                  </a:cubicBezTo>
                  <a:cubicBezTo>
                    <a:pt x="964" y="1337"/>
                    <a:pt x="971" y="1336"/>
                    <a:pt x="971" y="1336"/>
                  </a:cubicBezTo>
                  <a:cubicBezTo>
                    <a:pt x="972" y="1336"/>
                    <a:pt x="974" y="1336"/>
                    <a:pt x="975" y="1336"/>
                  </a:cubicBezTo>
                  <a:cubicBezTo>
                    <a:pt x="976" y="1336"/>
                    <a:pt x="976" y="1336"/>
                    <a:pt x="976" y="1336"/>
                  </a:cubicBezTo>
                  <a:cubicBezTo>
                    <a:pt x="979" y="1336"/>
                    <a:pt x="982" y="1335"/>
                    <a:pt x="985" y="1335"/>
                  </a:cubicBezTo>
                  <a:cubicBezTo>
                    <a:pt x="986" y="1335"/>
                    <a:pt x="987" y="1335"/>
                    <a:pt x="988" y="1335"/>
                  </a:cubicBezTo>
                  <a:cubicBezTo>
                    <a:pt x="998" y="1334"/>
                    <a:pt x="998" y="1334"/>
                    <a:pt x="998" y="1334"/>
                  </a:cubicBezTo>
                  <a:cubicBezTo>
                    <a:pt x="1018" y="1332"/>
                    <a:pt x="1018" y="1332"/>
                    <a:pt x="1018" y="1332"/>
                  </a:cubicBezTo>
                  <a:cubicBezTo>
                    <a:pt x="1027" y="1331"/>
                    <a:pt x="1027" y="1331"/>
                    <a:pt x="1027" y="1331"/>
                  </a:cubicBezTo>
                  <a:cubicBezTo>
                    <a:pt x="1029" y="1331"/>
                    <a:pt x="1030" y="1331"/>
                    <a:pt x="1031" y="1330"/>
                  </a:cubicBezTo>
                  <a:cubicBezTo>
                    <a:pt x="1033" y="1330"/>
                    <a:pt x="1034" y="1330"/>
                    <a:pt x="1036" y="1330"/>
                  </a:cubicBezTo>
                  <a:cubicBezTo>
                    <a:pt x="1039" y="1330"/>
                    <a:pt x="1039" y="1330"/>
                    <a:pt x="1039" y="1330"/>
                  </a:cubicBezTo>
                  <a:cubicBezTo>
                    <a:pt x="1041" y="1329"/>
                    <a:pt x="1043" y="1329"/>
                    <a:pt x="1045" y="1329"/>
                  </a:cubicBezTo>
                  <a:cubicBezTo>
                    <a:pt x="1053" y="1328"/>
                    <a:pt x="1053" y="1328"/>
                    <a:pt x="1053" y="1328"/>
                  </a:cubicBezTo>
                  <a:cubicBezTo>
                    <a:pt x="1053" y="1328"/>
                    <a:pt x="1059" y="1327"/>
                    <a:pt x="1059" y="1327"/>
                  </a:cubicBezTo>
                  <a:cubicBezTo>
                    <a:pt x="1039" y="1390"/>
                    <a:pt x="1015" y="1445"/>
                    <a:pt x="989" y="1490"/>
                  </a:cubicBezTo>
                  <a:cubicBezTo>
                    <a:pt x="979" y="1491"/>
                    <a:pt x="970" y="1492"/>
                    <a:pt x="960" y="1492"/>
                  </a:cubicBezTo>
                  <a:cubicBezTo>
                    <a:pt x="960" y="1492"/>
                    <a:pt x="960" y="1492"/>
                    <a:pt x="960" y="1492"/>
                  </a:cubicBezTo>
                  <a:cubicBezTo>
                    <a:pt x="960" y="1492"/>
                    <a:pt x="960" y="1492"/>
                    <a:pt x="960" y="1492"/>
                  </a:cubicBezTo>
                  <a:cubicBezTo>
                    <a:pt x="960" y="1492"/>
                    <a:pt x="950" y="1493"/>
                    <a:pt x="950" y="1493"/>
                  </a:cubicBezTo>
                  <a:cubicBezTo>
                    <a:pt x="947" y="1493"/>
                    <a:pt x="944" y="1494"/>
                    <a:pt x="942" y="1494"/>
                  </a:cubicBezTo>
                  <a:cubicBezTo>
                    <a:pt x="941" y="1494"/>
                    <a:pt x="941" y="1494"/>
                    <a:pt x="941" y="1494"/>
                  </a:cubicBezTo>
                  <a:cubicBezTo>
                    <a:pt x="940" y="1494"/>
                    <a:pt x="940" y="1494"/>
                    <a:pt x="940" y="1494"/>
                  </a:cubicBezTo>
                  <a:cubicBezTo>
                    <a:pt x="930" y="1495"/>
                    <a:pt x="930" y="1495"/>
                    <a:pt x="930" y="1495"/>
                  </a:cubicBezTo>
                  <a:cubicBezTo>
                    <a:pt x="928" y="1495"/>
                    <a:pt x="927" y="1495"/>
                    <a:pt x="925" y="1495"/>
                  </a:cubicBezTo>
                  <a:cubicBezTo>
                    <a:pt x="925" y="1495"/>
                    <a:pt x="914" y="1495"/>
                    <a:pt x="912" y="1496"/>
                  </a:cubicBezTo>
                  <a:cubicBezTo>
                    <a:pt x="907" y="1496"/>
                    <a:pt x="907" y="1496"/>
                    <a:pt x="907" y="1496"/>
                  </a:cubicBezTo>
                  <a:cubicBezTo>
                    <a:pt x="905" y="1496"/>
                    <a:pt x="903" y="1496"/>
                    <a:pt x="901" y="1496"/>
                  </a:cubicBezTo>
                  <a:cubicBezTo>
                    <a:pt x="901" y="1496"/>
                    <a:pt x="901" y="1496"/>
                    <a:pt x="901" y="1496"/>
                  </a:cubicBezTo>
                  <a:cubicBezTo>
                    <a:pt x="901" y="1496"/>
                    <a:pt x="900" y="1496"/>
                    <a:pt x="900" y="1496"/>
                  </a:cubicBezTo>
                  <a:cubicBezTo>
                    <a:pt x="898" y="1496"/>
                    <a:pt x="897" y="1496"/>
                    <a:pt x="896" y="1496"/>
                  </a:cubicBezTo>
                  <a:cubicBezTo>
                    <a:pt x="893" y="1496"/>
                    <a:pt x="893" y="1496"/>
                    <a:pt x="893" y="1496"/>
                  </a:cubicBezTo>
                  <a:cubicBezTo>
                    <a:pt x="892" y="1496"/>
                    <a:pt x="890" y="1497"/>
                    <a:pt x="890" y="1497"/>
                  </a:cubicBezTo>
                  <a:cubicBezTo>
                    <a:pt x="890" y="1497"/>
                    <a:pt x="887" y="1497"/>
                    <a:pt x="887" y="1497"/>
                  </a:cubicBezTo>
                  <a:cubicBezTo>
                    <a:pt x="893" y="1467"/>
                    <a:pt x="899" y="1432"/>
                    <a:pt x="905" y="1392"/>
                  </a:cubicBezTo>
                  <a:moveTo>
                    <a:pt x="1071" y="1326"/>
                  </a:moveTo>
                  <a:cubicBezTo>
                    <a:pt x="1071" y="1326"/>
                    <a:pt x="1073" y="1325"/>
                    <a:pt x="1073" y="1325"/>
                  </a:cubicBezTo>
                  <a:cubicBezTo>
                    <a:pt x="1075" y="1325"/>
                    <a:pt x="1077" y="1325"/>
                    <a:pt x="1080" y="1324"/>
                  </a:cubicBezTo>
                  <a:cubicBezTo>
                    <a:pt x="1081" y="1324"/>
                    <a:pt x="1081" y="1324"/>
                    <a:pt x="1081" y="1324"/>
                  </a:cubicBezTo>
                  <a:cubicBezTo>
                    <a:pt x="1082" y="1324"/>
                    <a:pt x="1083" y="1324"/>
                    <a:pt x="1085" y="1324"/>
                  </a:cubicBezTo>
                  <a:cubicBezTo>
                    <a:pt x="1087" y="1323"/>
                    <a:pt x="1087" y="1323"/>
                    <a:pt x="1087" y="1323"/>
                  </a:cubicBezTo>
                  <a:cubicBezTo>
                    <a:pt x="1089" y="1323"/>
                    <a:pt x="1091" y="1323"/>
                    <a:pt x="1093" y="1323"/>
                  </a:cubicBezTo>
                  <a:cubicBezTo>
                    <a:pt x="1095" y="1322"/>
                    <a:pt x="1096" y="1322"/>
                    <a:pt x="1098" y="1322"/>
                  </a:cubicBezTo>
                  <a:cubicBezTo>
                    <a:pt x="1101" y="1321"/>
                    <a:pt x="1104" y="1321"/>
                    <a:pt x="1106" y="1321"/>
                  </a:cubicBezTo>
                  <a:cubicBezTo>
                    <a:pt x="1119" y="1319"/>
                    <a:pt x="1119" y="1319"/>
                    <a:pt x="1119" y="1319"/>
                  </a:cubicBezTo>
                  <a:cubicBezTo>
                    <a:pt x="1119" y="1319"/>
                    <a:pt x="1123" y="1318"/>
                    <a:pt x="1124" y="1318"/>
                  </a:cubicBezTo>
                  <a:cubicBezTo>
                    <a:pt x="1127" y="1317"/>
                    <a:pt x="1130" y="1317"/>
                    <a:pt x="1132" y="1316"/>
                  </a:cubicBezTo>
                  <a:cubicBezTo>
                    <a:pt x="1141" y="1315"/>
                    <a:pt x="1141" y="1315"/>
                    <a:pt x="1141" y="1315"/>
                  </a:cubicBezTo>
                  <a:cubicBezTo>
                    <a:pt x="1142" y="1315"/>
                    <a:pt x="1144" y="1314"/>
                    <a:pt x="1145" y="1314"/>
                  </a:cubicBezTo>
                  <a:cubicBezTo>
                    <a:pt x="1150" y="1313"/>
                    <a:pt x="1150" y="1313"/>
                    <a:pt x="1150" y="1313"/>
                  </a:cubicBezTo>
                  <a:cubicBezTo>
                    <a:pt x="1153" y="1313"/>
                    <a:pt x="1155" y="1312"/>
                    <a:pt x="1158" y="1312"/>
                  </a:cubicBezTo>
                  <a:cubicBezTo>
                    <a:pt x="1163" y="1311"/>
                    <a:pt x="1163" y="1311"/>
                    <a:pt x="1163" y="1311"/>
                  </a:cubicBezTo>
                  <a:cubicBezTo>
                    <a:pt x="1166" y="1310"/>
                    <a:pt x="1168" y="1310"/>
                    <a:pt x="1171" y="1309"/>
                  </a:cubicBezTo>
                  <a:cubicBezTo>
                    <a:pt x="1176" y="1309"/>
                    <a:pt x="1176" y="1309"/>
                    <a:pt x="1176" y="1309"/>
                  </a:cubicBezTo>
                  <a:cubicBezTo>
                    <a:pt x="1178" y="1308"/>
                    <a:pt x="1181" y="1307"/>
                    <a:pt x="1183" y="1307"/>
                  </a:cubicBezTo>
                  <a:cubicBezTo>
                    <a:pt x="1185" y="1307"/>
                    <a:pt x="1187" y="1306"/>
                    <a:pt x="1188" y="1306"/>
                  </a:cubicBezTo>
                  <a:cubicBezTo>
                    <a:pt x="1190" y="1305"/>
                    <a:pt x="1190" y="1305"/>
                    <a:pt x="1190" y="1305"/>
                  </a:cubicBezTo>
                  <a:cubicBezTo>
                    <a:pt x="1192" y="1305"/>
                    <a:pt x="1194" y="1305"/>
                    <a:pt x="1196" y="1304"/>
                  </a:cubicBezTo>
                  <a:cubicBezTo>
                    <a:pt x="1196" y="1304"/>
                    <a:pt x="1199" y="1304"/>
                    <a:pt x="1201" y="1303"/>
                  </a:cubicBezTo>
                  <a:cubicBezTo>
                    <a:pt x="1209" y="1301"/>
                    <a:pt x="1209" y="1301"/>
                    <a:pt x="1209" y="1301"/>
                  </a:cubicBezTo>
                  <a:cubicBezTo>
                    <a:pt x="1211" y="1301"/>
                    <a:pt x="1212" y="1301"/>
                    <a:pt x="1213" y="1301"/>
                  </a:cubicBezTo>
                  <a:cubicBezTo>
                    <a:pt x="1214" y="1300"/>
                    <a:pt x="1215" y="1300"/>
                    <a:pt x="1216" y="1300"/>
                  </a:cubicBezTo>
                  <a:cubicBezTo>
                    <a:pt x="1185" y="1367"/>
                    <a:pt x="1148" y="1425"/>
                    <a:pt x="1107" y="1473"/>
                  </a:cubicBezTo>
                  <a:cubicBezTo>
                    <a:pt x="1073" y="1479"/>
                    <a:pt x="1038" y="1484"/>
                    <a:pt x="1002" y="1488"/>
                  </a:cubicBezTo>
                  <a:cubicBezTo>
                    <a:pt x="1028" y="1443"/>
                    <a:pt x="1051" y="1388"/>
                    <a:pt x="1071" y="1326"/>
                  </a:cubicBezTo>
                  <a:moveTo>
                    <a:pt x="1229" y="1297"/>
                  </a:moveTo>
                  <a:cubicBezTo>
                    <a:pt x="1231" y="1297"/>
                    <a:pt x="1232" y="1296"/>
                    <a:pt x="1233" y="1296"/>
                  </a:cubicBezTo>
                  <a:cubicBezTo>
                    <a:pt x="1234" y="1296"/>
                    <a:pt x="1237" y="1295"/>
                    <a:pt x="1237" y="1295"/>
                  </a:cubicBezTo>
                  <a:cubicBezTo>
                    <a:pt x="1239" y="1295"/>
                    <a:pt x="1245" y="1293"/>
                    <a:pt x="1245" y="1293"/>
                  </a:cubicBezTo>
                  <a:cubicBezTo>
                    <a:pt x="1252" y="1291"/>
                    <a:pt x="1252" y="1291"/>
                    <a:pt x="1252" y="1291"/>
                  </a:cubicBezTo>
                  <a:cubicBezTo>
                    <a:pt x="1254" y="1291"/>
                    <a:pt x="1255" y="1291"/>
                    <a:pt x="1257" y="1290"/>
                  </a:cubicBezTo>
                  <a:cubicBezTo>
                    <a:pt x="1258" y="1290"/>
                    <a:pt x="1259" y="1290"/>
                    <a:pt x="1260" y="1289"/>
                  </a:cubicBezTo>
                  <a:cubicBezTo>
                    <a:pt x="1260" y="1289"/>
                    <a:pt x="1266" y="1288"/>
                    <a:pt x="1269" y="1287"/>
                  </a:cubicBezTo>
                  <a:cubicBezTo>
                    <a:pt x="1273" y="1286"/>
                    <a:pt x="1273" y="1286"/>
                    <a:pt x="1273" y="1286"/>
                  </a:cubicBezTo>
                  <a:cubicBezTo>
                    <a:pt x="1275" y="1285"/>
                    <a:pt x="1277" y="1285"/>
                    <a:pt x="1278" y="1284"/>
                  </a:cubicBezTo>
                  <a:cubicBezTo>
                    <a:pt x="1280" y="1284"/>
                    <a:pt x="1280" y="1284"/>
                    <a:pt x="1280" y="1284"/>
                  </a:cubicBezTo>
                  <a:cubicBezTo>
                    <a:pt x="1281" y="1284"/>
                    <a:pt x="1283" y="1283"/>
                    <a:pt x="1284" y="1283"/>
                  </a:cubicBezTo>
                  <a:cubicBezTo>
                    <a:pt x="1287" y="1282"/>
                    <a:pt x="1287" y="1282"/>
                    <a:pt x="1287" y="1282"/>
                  </a:cubicBezTo>
                  <a:cubicBezTo>
                    <a:pt x="1288" y="1282"/>
                    <a:pt x="1290" y="1281"/>
                    <a:pt x="1292" y="1281"/>
                  </a:cubicBezTo>
                  <a:cubicBezTo>
                    <a:pt x="1296" y="1279"/>
                    <a:pt x="1296" y="1279"/>
                    <a:pt x="1296" y="1279"/>
                  </a:cubicBezTo>
                  <a:cubicBezTo>
                    <a:pt x="1303" y="1277"/>
                    <a:pt x="1303" y="1277"/>
                    <a:pt x="1303" y="1277"/>
                  </a:cubicBezTo>
                  <a:cubicBezTo>
                    <a:pt x="1304" y="1277"/>
                    <a:pt x="1306" y="1276"/>
                    <a:pt x="1307" y="1276"/>
                  </a:cubicBezTo>
                  <a:cubicBezTo>
                    <a:pt x="1309" y="1276"/>
                    <a:pt x="1314" y="1274"/>
                    <a:pt x="1314" y="1274"/>
                  </a:cubicBezTo>
                  <a:cubicBezTo>
                    <a:pt x="1326" y="1270"/>
                    <a:pt x="1326" y="1270"/>
                    <a:pt x="1326" y="1270"/>
                  </a:cubicBezTo>
                  <a:cubicBezTo>
                    <a:pt x="1327" y="1270"/>
                    <a:pt x="1328" y="1270"/>
                    <a:pt x="1330" y="1269"/>
                  </a:cubicBezTo>
                  <a:cubicBezTo>
                    <a:pt x="1331" y="1269"/>
                    <a:pt x="1336" y="1267"/>
                    <a:pt x="1336" y="1267"/>
                  </a:cubicBezTo>
                  <a:cubicBezTo>
                    <a:pt x="1338" y="1266"/>
                    <a:pt x="1339" y="1266"/>
                    <a:pt x="1341" y="1265"/>
                  </a:cubicBezTo>
                  <a:cubicBezTo>
                    <a:pt x="1342" y="1265"/>
                    <a:pt x="1343" y="1265"/>
                    <a:pt x="1345" y="1264"/>
                  </a:cubicBezTo>
                  <a:cubicBezTo>
                    <a:pt x="1358" y="1260"/>
                    <a:pt x="1358" y="1260"/>
                    <a:pt x="1358" y="1260"/>
                  </a:cubicBezTo>
                  <a:cubicBezTo>
                    <a:pt x="1369" y="1256"/>
                    <a:pt x="1369" y="1256"/>
                    <a:pt x="1369" y="1256"/>
                  </a:cubicBezTo>
                  <a:cubicBezTo>
                    <a:pt x="1370" y="1255"/>
                    <a:pt x="1371" y="1255"/>
                    <a:pt x="1372" y="1255"/>
                  </a:cubicBezTo>
                  <a:cubicBezTo>
                    <a:pt x="1372" y="1254"/>
                    <a:pt x="1372" y="1254"/>
                    <a:pt x="1372" y="1254"/>
                  </a:cubicBezTo>
                  <a:cubicBezTo>
                    <a:pt x="1335" y="1326"/>
                    <a:pt x="1288" y="1390"/>
                    <a:pt x="1233" y="1444"/>
                  </a:cubicBezTo>
                  <a:cubicBezTo>
                    <a:pt x="1198" y="1454"/>
                    <a:pt x="1161" y="1463"/>
                    <a:pt x="1123" y="1470"/>
                  </a:cubicBezTo>
                  <a:cubicBezTo>
                    <a:pt x="1164" y="1421"/>
                    <a:pt x="1200" y="1363"/>
                    <a:pt x="1229" y="1297"/>
                  </a:cubicBezTo>
                  <a:moveTo>
                    <a:pt x="1235" y="1284"/>
                  </a:moveTo>
                  <a:cubicBezTo>
                    <a:pt x="1265" y="1215"/>
                    <a:pt x="1288" y="1139"/>
                    <a:pt x="1304" y="1058"/>
                  </a:cubicBezTo>
                  <a:cubicBezTo>
                    <a:pt x="1332" y="1050"/>
                    <a:pt x="1360" y="1041"/>
                    <a:pt x="1386" y="1031"/>
                  </a:cubicBezTo>
                  <a:cubicBezTo>
                    <a:pt x="1413" y="1021"/>
                    <a:pt x="1438" y="1010"/>
                    <a:pt x="1461" y="999"/>
                  </a:cubicBezTo>
                  <a:cubicBezTo>
                    <a:pt x="1445" y="1084"/>
                    <a:pt x="1418" y="1165"/>
                    <a:pt x="1380" y="1240"/>
                  </a:cubicBezTo>
                  <a:cubicBezTo>
                    <a:pt x="1336" y="1257"/>
                    <a:pt x="1287" y="1272"/>
                    <a:pt x="1235" y="1284"/>
                  </a:cubicBezTo>
                  <a:moveTo>
                    <a:pt x="1382" y="1021"/>
                  </a:moveTo>
                  <a:cubicBezTo>
                    <a:pt x="1358" y="1030"/>
                    <a:pt x="1333" y="1038"/>
                    <a:pt x="1306" y="1046"/>
                  </a:cubicBezTo>
                  <a:cubicBezTo>
                    <a:pt x="1320" y="972"/>
                    <a:pt x="1327" y="895"/>
                    <a:pt x="1327" y="817"/>
                  </a:cubicBezTo>
                  <a:cubicBezTo>
                    <a:pt x="1327" y="807"/>
                    <a:pt x="1327" y="798"/>
                    <a:pt x="1326" y="789"/>
                  </a:cubicBezTo>
                  <a:cubicBezTo>
                    <a:pt x="1354" y="779"/>
                    <a:pt x="1382" y="769"/>
                    <a:pt x="1407" y="757"/>
                  </a:cubicBezTo>
                  <a:cubicBezTo>
                    <a:pt x="1431" y="747"/>
                    <a:pt x="1453" y="735"/>
                    <a:pt x="1474" y="723"/>
                  </a:cubicBezTo>
                  <a:cubicBezTo>
                    <a:pt x="1477" y="754"/>
                    <a:pt x="1478" y="786"/>
                    <a:pt x="1478" y="817"/>
                  </a:cubicBezTo>
                  <a:cubicBezTo>
                    <a:pt x="1478" y="874"/>
                    <a:pt x="1473" y="931"/>
                    <a:pt x="1464" y="986"/>
                  </a:cubicBezTo>
                  <a:cubicBezTo>
                    <a:pt x="1439" y="998"/>
                    <a:pt x="1411" y="1010"/>
                    <a:pt x="1382" y="1021"/>
                  </a:cubicBezTo>
                  <a:moveTo>
                    <a:pt x="1500" y="385"/>
                  </a:moveTo>
                  <a:cubicBezTo>
                    <a:pt x="1494" y="392"/>
                    <a:pt x="1488" y="398"/>
                    <a:pt x="1482" y="405"/>
                  </a:cubicBezTo>
                  <a:cubicBezTo>
                    <a:pt x="1482" y="405"/>
                    <a:pt x="1482" y="405"/>
                    <a:pt x="1481" y="405"/>
                  </a:cubicBezTo>
                  <a:cubicBezTo>
                    <a:pt x="1480" y="406"/>
                    <a:pt x="1479" y="407"/>
                    <a:pt x="1478" y="409"/>
                  </a:cubicBezTo>
                  <a:cubicBezTo>
                    <a:pt x="1478" y="409"/>
                    <a:pt x="1473" y="413"/>
                    <a:pt x="1473" y="413"/>
                  </a:cubicBezTo>
                  <a:cubicBezTo>
                    <a:pt x="1473" y="413"/>
                    <a:pt x="1469" y="417"/>
                    <a:pt x="1469" y="417"/>
                  </a:cubicBezTo>
                  <a:cubicBezTo>
                    <a:pt x="1469" y="417"/>
                    <a:pt x="1469" y="417"/>
                    <a:pt x="1468" y="417"/>
                  </a:cubicBezTo>
                  <a:cubicBezTo>
                    <a:pt x="1467" y="418"/>
                    <a:pt x="1466" y="419"/>
                    <a:pt x="1464" y="421"/>
                  </a:cubicBezTo>
                  <a:cubicBezTo>
                    <a:pt x="1464" y="421"/>
                    <a:pt x="1464" y="421"/>
                    <a:pt x="1464" y="421"/>
                  </a:cubicBezTo>
                  <a:cubicBezTo>
                    <a:pt x="1463" y="422"/>
                    <a:pt x="1462" y="423"/>
                    <a:pt x="1462" y="423"/>
                  </a:cubicBezTo>
                  <a:cubicBezTo>
                    <a:pt x="1458" y="426"/>
                    <a:pt x="1458" y="426"/>
                    <a:pt x="1458" y="426"/>
                  </a:cubicBezTo>
                  <a:cubicBezTo>
                    <a:pt x="1457" y="427"/>
                    <a:pt x="1457" y="428"/>
                    <a:pt x="1456" y="428"/>
                  </a:cubicBezTo>
                  <a:cubicBezTo>
                    <a:pt x="1454" y="429"/>
                    <a:pt x="1454" y="429"/>
                    <a:pt x="1454" y="429"/>
                  </a:cubicBezTo>
                  <a:cubicBezTo>
                    <a:pt x="1453" y="430"/>
                    <a:pt x="1452" y="431"/>
                    <a:pt x="1451" y="432"/>
                  </a:cubicBezTo>
                  <a:cubicBezTo>
                    <a:pt x="1451" y="432"/>
                    <a:pt x="1450" y="433"/>
                    <a:pt x="1450" y="433"/>
                  </a:cubicBezTo>
                  <a:cubicBezTo>
                    <a:pt x="1449" y="434"/>
                    <a:pt x="1448" y="435"/>
                    <a:pt x="1446" y="436"/>
                  </a:cubicBezTo>
                  <a:cubicBezTo>
                    <a:pt x="1445" y="437"/>
                    <a:pt x="1445" y="437"/>
                    <a:pt x="1445" y="437"/>
                  </a:cubicBezTo>
                  <a:cubicBezTo>
                    <a:pt x="1442" y="439"/>
                    <a:pt x="1442" y="439"/>
                    <a:pt x="1442" y="439"/>
                  </a:cubicBezTo>
                  <a:cubicBezTo>
                    <a:pt x="1441" y="440"/>
                    <a:pt x="1440" y="440"/>
                    <a:pt x="1440" y="441"/>
                  </a:cubicBezTo>
                  <a:cubicBezTo>
                    <a:pt x="1437" y="443"/>
                    <a:pt x="1437" y="443"/>
                    <a:pt x="1437" y="443"/>
                  </a:cubicBezTo>
                  <a:cubicBezTo>
                    <a:pt x="1436" y="444"/>
                    <a:pt x="1436" y="444"/>
                    <a:pt x="1435" y="444"/>
                  </a:cubicBezTo>
                  <a:cubicBezTo>
                    <a:pt x="1435" y="445"/>
                    <a:pt x="1435" y="445"/>
                    <a:pt x="1435" y="445"/>
                  </a:cubicBezTo>
                  <a:cubicBezTo>
                    <a:pt x="1434" y="445"/>
                    <a:pt x="1433" y="446"/>
                    <a:pt x="1432" y="447"/>
                  </a:cubicBezTo>
                  <a:cubicBezTo>
                    <a:pt x="1431" y="447"/>
                    <a:pt x="1431" y="448"/>
                    <a:pt x="1429" y="449"/>
                  </a:cubicBezTo>
                  <a:cubicBezTo>
                    <a:pt x="1429" y="449"/>
                    <a:pt x="1428" y="449"/>
                    <a:pt x="1427" y="450"/>
                  </a:cubicBezTo>
                  <a:cubicBezTo>
                    <a:pt x="1426" y="451"/>
                    <a:pt x="1425" y="452"/>
                    <a:pt x="1424" y="453"/>
                  </a:cubicBezTo>
                  <a:cubicBezTo>
                    <a:pt x="1424" y="453"/>
                    <a:pt x="1423" y="453"/>
                    <a:pt x="1423" y="454"/>
                  </a:cubicBezTo>
                  <a:cubicBezTo>
                    <a:pt x="1420" y="455"/>
                    <a:pt x="1420" y="455"/>
                    <a:pt x="1420" y="455"/>
                  </a:cubicBezTo>
                  <a:cubicBezTo>
                    <a:pt x="1388" y="376"/>
                    <a:pt x="1345" y="304"/>
                    <a:pt x="1294" y="241"/>
                  </a:cubicBezTo>
                  <a:cubicBezTo>
                    <a:pt x="1308" y="223"/>
                    <a:pt x="1317" y="204"/>
                    <a:pt x="1319" y="185"/>
                  </a:cubicBezTo>
                  <a:cubicBezTo>
                    <a:pt x="1390" y="242"/>
                    <a:pt x="1451" y="309"/>
                    <a:pt x="1500" y="385"/>
                  </a:cubicBezTo>
                  <a:moveTo>
                    <a:pt x="1309" y="177"/>
                  </a:moveTo>
                  <a:cubicBezTo>
                    <a:pt x="1308" y="196"/>
                    <a:pt x="1301" y="214"/>
                    <a:pt x="1287" y="232"/>
                  </a:cubicBezTo>
                  <a:cubicBezTo>
                    <a:pt x="1228" y="162"/>
                    <a:pt x="1160" y="107"/>
                    <a:pt x="1085" y="67"/>
                  </a:cubicBezTo>
                  <a:cubicBezTo>
                    <a:pt x="1085" y="66"/>
                    <a:pt x="1085" y="65"/>
                    <a:pt x="1085" y="65"/>
                  </a:cubicBezTo>
                  <a:cubicBezTo>
                    <a:pt x="1085" y="65"/>
                    <a:pt x="1085" y="64"/>
                    <a:pt x="1085" y="64"/>
                  </a:cubicBezTo>
                  <a:cubicBezTo>
                    <a:pt x="1085" y="63"/>
                    <a:pt x="1084" y="62"/>
                    <a:pt x="1084" y="61"/>
                  </a:cubicBezTo>
                  <a:cubicBezTo>
                    <a:pt x="1084" y="61"/>
                    <a:pt x="1084" y="60"/>
                    <a:pt x="1084" y="60"/>
                  </a:cubicBezTo>
                  <a:cubicBezTo>
                    <a:pt x="1084" y="59"/>
                    <a:pt x="1084" y="58"/>
                    <a:pt x="1083" y="57"/>
                  </a:cubicBezTo>
                  <a:cubicBezTo>
                    <a:pt x="1083" y="57"/>
                    <a:pt x="1083" y="56"/>
                    <a:pt x="1083" y="56"/>
                  </a:cubicBezTo>
                  <a:cubicBezTo>
                    <a:pt x="1083" y="56"/>
                    <a:pt x="1083" y="55"/>
                    <a:pt x="1083" y="55"/>
                  </a:cubicBezTo>
                  <a:cubicBezTo>
                    <a:pt x="1164" y="83"/>
                    <a:pt x="1240" y="124"/>
                    <a:pt x="1309" y="177"/>
                  </a:cubicBezTo>
                  <a:moveTo>
                    <a:pt x="1070" y="50"/>
                  </a:moveTo>
                  <a:cubicBezTo>
                    <a:pt x="1071" y="53"/>
                    <a:pt x="1072" y="56"/>
                    <a:pt x="1073" y="59"/>
                  </a:cubicBezTo>
                  <a:cubicBezTo>
                    <a:pt x="1073" y="59"/>
                    <a:pt x="1073" y="61"/>
                    <a:pt x="1073" y="61"/>
                  </a:cubicBezTo>
                  <a:cubicBezTo>
                    <a:pt x="1052" y="50"/>
                    <a:pt x="1030" y="41"/>
                    <a:pt x="1009" y="33"/>
                  </a:cubicBezTo>
                  <a:cubicBezTo>
                    <a:pt x="1029" y="38"/>
                    <a:pt x="1050" y="44"/>
                    <a:pt x="1070" y="50"/>
                  </a:cubicBezTo>
                  <a:moveTo>
                    <a:pt x="1074" y="74"/>
                  </a:moveTo>
                  <a:cubicBezTo>
                    <a:pt x="1074" y="83"/>
                    <a:pt x="1071" y="93"/>
                    <a:pt x="1065" y="103"/>
                  </a:cubicBezTo>
                  <a:cubicBezTo>
                    <a:pt x="1027" y="69"/>
                    <a:pt x="987" y="43"/>
                    <a:pt x="945" y="25"/>
                  </a:cubicBezTo>
                  <a:cubicBezTo>
                    <a:pt x="990" y="36"/>
                    <a:pt x="1033" y="52"/>
                    <a:pt x="1074" y="74"/>
                  </a:cubicBezTo>
                  <a:moveTo>
                    <a:pt x="1059" y="112"/>
                  </a:moveTo>
                  <a:cubicBezTo>
                    <a:pt x="1047" y="126"/>
                    <a:pt x="1029" y="140"/>
                    <a:pt x="1005" y="151"/>
                  </a:cubicBezTo>
                  <a:cubicBezTo>
                    <a:pt x="970" y="87"/>
                    <a:pt x="929" y="41"/>
                    <a:pt x="886" y="18"/>
                  </a:cubicBezTo>
                  <a:cubicBezTo>
                    <a:pt x="947" y="31"/>
                    <a:pt x="1005" y="63"/>
                    <a:pt x="1059" y="112"/>
                  </a:cubicBezTo>
                  <a:moveTo>
                    <a:pt x="996" y="156"/>
                  </a:moveTo>
                  <a:cubicBezTo>
                    <a:pt x="981" y="162"/>
                    <a:pt x="965" y="168"/>
                    <a:pt x="947" y="173"/>
                  </a:cubicBezTo>
                  <a:cubicBezTo>
                    <a:pt x="931" y="177"/>
                    <a:pt x="914" y="181"/>
                    <a:pt x="896" y="183"/>
                  </a:cubicBezTo>
                  <a:cubicBezTo>
                    <a:pt x="880" y="94"/>
                    <a:pt x="861" y="36"/>
                    <a:pt x="840" y="12"/>
                  </a:cubicBezTo>
                  <a:cubicBezTo>
                    <a:pt x="896" y="23"/>
                    <a:pt x="949" y="72"/>
                    <a:pt x="996" y="156"/>
                  </a:cubicBezTo>
                  <a:moveTo>
                    <a:pt x="817" y="10"/>
                  </a:moveTo>
                  <a:cubicBezTo>
                    <a:pt x="840" y="10"/>
                    <a:pt x="865" y="75"/>
                    <a:pt x="885" y="185"/>
                  </a:cubicBezTo>
                  <a:cubicBezTo>
                    <a:pt x="862" y="188"/>
                    <a:pt x="838" y="189"/>
                    <a:pt x="814" y="189"/>
                  </a:cubicBezTo>
                  <a:cubicBezTo>
                    <a:pt x="792" y="189"/>
                    <a:pt x="770" y="188"/>
                    <a:pt x="748" y="186"/>
                  </a:cubicBezTo>
                  <a:cubicBezTo>
                    <a:pt x="768" y="76"/>
                    <a:pt x="794" y="10"/>
                    <a:pt x="817" y="10"/>
                  </a:cubicBezTo>
                  <a:moveTo>
                    <a:pt x="737" y="184"/>
                  </a:moveTo>
                  <a:cubicBezTo>
                    <a:pt x="718" y="181"/>
                    <a:pt x="699" y="178"/>
                    <a:pt x="681" y="173"/>
                  </a:cubicBezTo>
                  <a:cubicBezTo>
                    <a:pt x="665" y="168"/>
                    <a:pt x="650" y="163"/>
                    <a:pt x="637" y="158"/>
                  </a:cubicBezTo>
                  <a:cubicBezTo>
                    <a:pt x="683" y="73"/>
                    <a:pt x="737" y="23"/>
                    <a:pt x="793" y="12"/>
                  </a:cubicBezTo>
                  <a:cubicBezTo>
                    <a:pt x="772" y="37"/>
                    <a:pt x="753" y="94"/>
                    <a:pt x="737" y="184"/>
                  </a:cubicBezTo>
                  <a:moveTo>
                    <a:pt x="627" y="153"/>
                  </a:moveTo>
                  <a:cubicBezTo>
                    <a:pt x="603" y="142"/>
                    <a:pt x="584" y="129"/>
                    <a:pt x="572" y="114"/>
                  </a:cubicBezTo>
                  <a:cubicBezTo>
                    <a:pt x="626" y="64"/>
                    <a:pt x="685" y="32"/>
                    <a:pt x="747" y="18"/>
                  </a:cubicBezTo>
                  <a:cubicBezTo>
                    <a:pt x="704" y="41"/>
                    <a:pt x="663" y="88"/>
                    <a:pt x="627" y="153"/>
                  </a:cubicBezTo>
                  <a:moveTo>
                    <a:pt x="554" y="63"/>
                  </a:moveTo>
                  <a:cubicBezTo>
                    <a:pt x="554" y="63"/>
                    <a:pt x="555" y="63"/>
                    <a:pt x="555" y="62"/>
                  </a:cubicBezTo>
                  <a:cubicBezTo>
                    <a:pt x="555" y="61"/>
                    <a:pt x="555" y="60"/>
                    <a:pt x="555" y="59"/>
                  </a:cubicBezTo>
                  <a:cubicBezTo>
                    <a:pt x="556" y="58"/>
                    <a:pt x="556" y="57"/>
                    <a:pt x="556" y="56"/>
                  </a:cubicBezTo>
                  <a:cubicBezTo>
                    <a:pt x="556" y="56"/>
                    <a:pt x="557" y="55"/>
                    <a:pt x="557" y="55"/>
                  </a:cubicBezTo>
                  <a:cubicBezTo>
                    <a:pt x="557" y="54"/>
                    <a:pt x="557" y="53"/>
                    <a:pt x="558" y="52"/>
                  </a:cubicBezTo>
                  <a:cubicBezTo>
                    <a:pt x="580" y="45"/>
                    <a:pt x="602" y="38"/>
                    <a:pt x="625" y="33"/>
                  </a:cubicBezTo>
                  <a:cubicBezTo>
                    <a:pt x="601" y="42"/>
                    <a:pt x="577" y="52"/>
                    <a:pt x="554" y="64"/>
                  </a:cubicBezTo>
                  <a:cubicBezTo>
                    <a:pt x="554" y="64"/>
                    <a:pt x="554" y="64"/>
                    <a:pt x="554" y="63"/>
                  </a:cubicBezTo>
                  <a:moveTo>
                    <a:pt x="688" y="25"/>
                  </a:moveTo>
                  <a:cubicBezTo>
                    <a:pt x="645" y="43"/>
                    <a:pt x="604" y="70"/>
                    <a:pt x="565" y="106"/>
                  </a:cubicBezTo>
                  <a:cubicBezTo>
                    <a:pt x="558" y="96"/>
                    <a:pt x="555" y="86"/>
                    <a:pt x="554" y="76"/>
                  </a:cubicBezTo>
                  <a:cubicBezTo>
                    <a:pt x="597" y="54"/>
                    <a:pt x="642" y="36"/>
                    <a:pt x="688" y="25"/>
                  </a:cubicBezTo>
                  <a:moveTo>
                    <a:pt x="545" y="57"/>
                  </a:moveTo>
                  <a:cubicBezTo>
                    <a:pt x="544" y="58"/>
                    <a:pt x="544" y="60"/>
                    <a:pt x="544" y="61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3" y="63"/>
                    <a:pt x="543" y="64"/>
                    <a:pt x="543" y="65"/>
                  </a:cubicBezTo>
                  <a:cubicBezTo>
                    <a:pt x="543" y="65"/>
                    <a:pt x="543" y="65"/>
                    <a:pt x="543" y="65"/>
                  </a:cubicBezTo>
                  <a:cubicBezTo>
                    <a:pt x="543" y="65"/>
                    <a:pt x="543" y="69"/>
                    <a:pt x="543" y="69"/>
                  </a:cubicBezTo>
                  <a:cubicBezTo>
                    <a:pt x="543" y="69"/>
                    <a:pt x="543" y="70"/>
                    <a:pt x="543" y="70"/>
                  </a:cubicBezTo>
                  <a:cubicBezTo>
                    <a:pt x="469" y="110"/>
                    <a:pt x="402" y="166"/>
                    <a:pt x="344" y="236"/>
                  </a:cubicBezTo>
                  <a:cubicBezTo>
                    <a:pt x="344" y="235"/>
                    <a:pt x="343" y="235"/>
                    <a:pt x="343" y="235"/>
                  </a:cubicBezTo>
                  <a:cubicBezTo>
                    <a:pt x="329" y="217"/>
                    <a:pt x="321" y="199"/>
                    <a:pt x="320" y="181"/>
                  </a:cubicBezTo>
                  <a:cubicBezTo>
                    <a:pt x="388" y="128"/>
                    <a:pt x="463" y="86"/>
                    <a:pt x="545" y="57"/>
                  </a:cubicBezTo>
                  <a:moveTo>
                    <a:pt x="310" y="189"/>
                  </a:moveTo>
                  <a:cubicBezTo>
                    <a:pt x="310" y="189"/>
                    <a:pt x="310" y="192"/>
                    <a:pt x="310" y="192"/>
                  </a:cubicBezTo>
                  <a:cubicBezTo>
                    <a:pt x="311" y="195"/>
                    <a:pt x="311" y="195"/>
                    <a:pt x="311" y="195"/>
                  </a:cubicBezTo>
                  <a:cubicBezTo>
                    <a:pt x="311" y="195"/>
                    <a:pt x="311" y="196"/>
                    <a:pt x="311" y="196"/>
                  </a:cubicBezTo>
                  <a:cubicBezTo>
                    <a:pt x="311" y="197"/>
                    <a:pt x="312" y="198"/>
                    <a:pt x="312" y="199"/>
                  </a:cubicBezTo>
                  <a:cubicBezTo>
                    <a:pt x="312" y="200"/>
                    <a:pt x="312" y="200"/>
                    <a:pt x="312" y="200"/>
                  </a:cubicBezTo>
                  <a:cubicBezTo>
                    <a:pt x="312" y="200"/>
                    <a:pt x="312" y="201"/>
                    <a:pt x="312" y="201"/>
                  </a:cubicBezTo>
                  <a:cubicBezTo>
                    <a:pt x="313" y="203"/>
                    <a:pt x="313" y="203"/>
                    <a:pt x="313" y="203"/>
                  </a:cubicBezTo>
                  <a:cubicBezTo>
                    <a:pt x="314" y="205"/>
                    <a:pt x="314" y="205"/>
                    <a:pt x="314" y="205"/>
                  </a:cubicBezTo>
                  <a:cubicBezTo>
                    <a:pt x="314" y="206"/>
                    <a:pt x="314" y="206"/>
                    <a:pt x="315" y="207"/>
                  </a:cubicBezTo>
                  <a:cubicBezTo>
                    <a:pt x="315" y="208"/>
                    <a:pt x="315" y="208"/>
                    <a:pt x="315" y="209"/>
                  </a:cubicBezTo>
                  <a:cubicBezTo>
                    <a:pt x="315" y="209"/>
                    <a:pt x="316" y="211"/>
                    <a:pt x="316" y="211"/>
                  </a:cubicBezTo>
                  <a:cubicBezTo>
                    <a:pt x="316" y="211"/>
                    <a:pt x="318" y="215"/>
                    <a:pt x="318" y="216"/>
                  </a:cubicBezTo>
                  <a:cubicBezTo>
                    <a:pt x="318" y="216"/>
                    <a:pt x="319" y="217"/>
                    <a:pt x="319" y="218"/>
                  </a:cubicBezTo>
                  <a:cubicBezTo>
                    <a:pt x="319" y="218"/>
                    <a:pt x="320" y="219"/>
                    <a:pt x="320" y="220"/>
                  </a:cubicBezTo>
                  <a:cubicBezTo>
                    <a:pt x="320" y="220"/>
                    <a:pt x="321" y="221"/>
                    <a:pt x="321" y="221"/>
                  </a:cubicBezTo>
                  <a:cubicBezTo>
                    <a:pt x="321" y="221"/>
                    <a:pt x="322" y="224"/>
                    <a:pt x="322" y="224"/>
                  </a:cubicBezTo>
                  <a:cubicBezTo>
                    <a:pt x="323" y="224"/>
                    <a:pt x="323" y="224"/>
                    <a:pt x="323" y="225"/>
                  </a:cubicBezTo>
                  <a:cubicBezTo>
                    <a:pt x="323" y="225"/>
                    <a:pt x="323" y="225"/>
                    <a:pt x="323" y="225"/>
                  </a:cubicBezTo>
                  <a:cubicBezTo>
                    <a:pt x="323" y="225"/>
                    <a:pt x="324" y="226"/>
                    <a:pt x="324" y="226"/>
                  </a:cubicBezTo>
                  <a:cubicBezTo>
                    <a:pt x="324" y="227"/>
                    <a:pt x="324" y="227"/>
                    <a:pt x="325" y="227"/>
                  </a:cubicBezTo>
                  <a:cubicBezTo>
                    <a:pt x="325" y="228"/>
                    <a:pt x="326" y="229"/>
                    <a:pt x="326" y="230"/>
                  </a:cubicBezTo>
                  <a:cubicBezTo>
                    <a:pt x="327" y="230"/>
                    <a:pt x="327" y="230"/>
                    <a:pt x="327" y="230"/>
                  </a:cubicBezTo>
                  <a:cubicBezTo>
                    <a:pt x="327" y="231"/>
                    <a:pt x="327" y="231"/>
                    <a:pt x="327" y="231"/>
                  </a:cubicBezTo>
                  <a:cubicBezTo>
                    <a:pt x="328" y="232"/>
                    <a:pt x="328" y="233"/>
                    <a:pt x="329" y="234"/>
                  </a:cubicBezTo>
                  <a:cubicBezTo>
                    <a:pt x="332" y="238"/>
                    <a:pt x="332" y="238"/>
                    <a:pt x="332" y="238"/>
                  </a:cubicBezTo>
                  <a:cubicBezTo>
                    <a:pt x="333" y="239"/>
                    <a:pt x="334" y="240"/>
                    <a:pt x="335" y="241"/>
                  </a:cubicBezTo>
                  <a:cubicBezTo>
                    <a:pt x="335" y="242"/>
                    <a:pt x="336" y="243"/>
                    <a:pt x="337" y="244"/>
                  </a:cubicBezTo>
                  <a:cubicBezTo>
                    <a:pt x="286" y="307"/>
                    <a:pt x="244" y="379"/>
                    <a:pt x="212" y="458"/>
                  </a:cubicBezTo>
                  <a:cubicBezTo>
                    <a:pt x="202" y="451"/>
                    <a:pt x="191" y="443"/>
                    <a:pt x="181" y="436"/>
                  </a:cubicBezTo>
                  <a:cubicBezTo>
                    <a:pt x="181" y="436"/>
                    <a:pt x="177" y="432"/>
                    <a:pt x="177" y="432"/>
                  </a:cubicBezTo>
                  <a:cubicBezTo>
                    <a:pt x="177" y="432"/>
                    <a:pt x="177" y="432"/>
                    <a:pt x="177" y="432"/>
                  </a:cubicBezTo>
                  <a:cubicBezTo>
                    <a:pt x="175" y="431"/>
                    <a:pt x="174" y="430"/>
                    <a:pt x="173" y="429"/>
                  </a:cubicBezTo>
                  <a:cubicBezTo>
                    <a:pt x="172" y="428"/>
                    <a:pt x="172" y="428"/>
                    <a:pt x="172" y="428"/>
                  </a:cubicBezTo>
                  <a:cubicBezTo>
                    <a:pt x="171" y="427"/>
                    <a:pt x="170" y="426"/>
                    <a:pt x="169" y="425"/>
                  </a:cubicBezTo>
                  <a:cubicBezTo>
                    <a:pt x="167" y="424"/>
                    <a:pt x="167" y="424"/>
                    <a:pt x="167" y="424"/>
                  </a:cubicBezTo>
                  <a:cubicBezTo>
                    <a:pt x="163" y="420"/>
                    <a:pt x="163" y="420"/>
                    <a:pt x="163" y="420"/>
                  </a:cubicBezTo>
                  <a:cubicBezTo>
                    <a:pt x="162" y="419"/>
                    <a:pt x="161" y="418"/>
                    <a:pt x="160" y="418"/>
                  </a:cubicBezTo>
                  <a:cubicBezTo>
                    <a:pt x="159" y="416"/>
                    <a:pt x="159" y="416"/>
                    <a:pt x="159" y="416"/>
                  </a:cubicBezTo>
                  <a:cubicBezTo>
                    <a:pt x="158" y="415"/>
                    <a:pt x="157" y="415"/>
                    <a:pt x="156" y="414"/>
                  </a:cubicBezTo>
                  <a:cubicBezTo>
                    <a:pt x="155" y="413"/>
                    <a:pt x="155" y="413"/>
                    <a:pt x="155" y="413"/>
                  </a:cubicBezTo>
                  <a:cubicBezTo>
                    <a:pt x="155" y="413"/>
                    <a:pt x="155" y="413"/>
                    <a:pt x="154" y="412"/>
                  </a:cubicBezTo>
                  <a:cubicBezTo>
                    <a:pt x="154" y="412"/>
                    <a:pt x="153" y="411"/>
                    <a:pt x="152" y="411"/>
                  </a:cubicBezTo>
                  <a:cubicBezTo>
                    <a:pt x="150" y="408"/>
                    <a:pt x="150" y="408"/>
                    <a:pt x="150" y="408"/>
                  </a:cubicBezTo>
                  <a:cubicBezTo>
                    <a:pt x="144" y="402"/>
                    <a:pt x="144" y="402"/>
                    <a:pt x="144" y="402"/>
                  </a:cubicBezTo>
                  <a:cubicBezTo>
                    <a:pt x="143" y="402"/>
                    <a:pt x="143" y="401"/>
                    <a:pt x="142" y="400"/>
                  </a:cubicBezTo>
                  <a:cubicBezTo>
                    <a:pt x="141" y="400"/>
                    <a:pt x="141" y="399"/>
                    <a:pt x="140" y="399"/>
                  </a:cubicBezTo>
                  <a:cubicBezTo>
                    <a:pt x="140" y="398"/>
                    <a:pt x="139" y="398"/>
                    <a:pt x="139" y="397"/>
                  </a:cubicBezTo>
                  <a:cubicBezTo>
                    <a:pt x="138" y="396"/>
                    <a:pt x="138" y="396"/>
                    <a:pt x="138" y="39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34" y="392"/>
                    <a:pt x="134" y="392"/>
                    <a:pt x="134" y="392"/>
                  </a:cubicBezTo>
                  <a:cubicBezTo>
                    <a:pt x="134" y="392"/>
                    <a:pt x="134" y="392"/>
                    <a:pt x="133" y="391"/>
                  </a:cubicBezTo>
                  <a:cubicBezTo>
                    <a:pt x="131" y="389"/>
                    <a:pt x="131" y="389"/>
                    <a:pt x="131" y="389"/>
                  </a:cubicBezTo>
                  <a:cubicBezTo>
                    <a:pt x="179" y="313"/>
                    <a:pt x="239" y="246"/>
                    <a:pt x="310" y="189"/>
                  </a:cubicBezTo>
                  <a:moveTo>
                    <a:pt x="125" y="399"/>
                  </a:moveTo>
                  <a:cubicBezTo>
                    <a:pt x="126" y="399"/>
                    <a:pt x="126" y="400"/>
                    <a:pt x="127" y="400"/>
                  </a:cubicBezTo>
                  <a:cubicBezTo>
                    <a:pt x="127" y="401"/>
                    <a:pt x="127" y="401"/>
                    <a:pt x="128" y="401"/>
                  </a:cubicBezTo>
                  <a:cubicBezTo>
                    <a:pt x="128" y="402"/>
                    <a:pt x="135" y="409"/>
                    <a:pt x="135" y="409"/>
                  </a:cubicBezTo>
                  <a:cubicBezTo>
                    <a:pt x="135" y="409"/>
                    <a:pt x="135" y="409"/>
                    <a:pt x="135" y="409"/>
                  </a:cubicBezTo>
                  <a:cubicBezTo>
                    <a:pt x="138" y="406"/>
                    <a:pt x="138" y="406"/>
                    <a:pt x="138" y="406"/>
                  </a:cubicBezTo>
                  <a:cubicBezTo>
                    <a:pt x="136" y="409"/>
                    <a:pt x="136" y="409"/>
                    <a:pt x="136" y="409"/>
                  </a:cubicBezTo>
                  <a:cubicBezTo>
                    <a:pt x="139" y="413"/>
                    <a:pt x="139" y="413"/>
                    <a:pt x="139" y="413"/>
                  </a:cubicBezTo>
                  <a:cubicBezTo>
                    <a:pt x="139" y="413"/>
                    <a:pt x="139" y="413"/>
                    <a:pt x="140" y="414"/>
                  </a:cubicBezTo>
                  <a:cubicBezTo>
                    <a:pt x="143" y="417"/>
                    <a:pt x="143" y="417"/>
                    <a:pt x="143" y="417"/>
                  </a:cubicBezTo>
                  <a:cubicBezTo>
                    <a:pt x="143" y="417"/>
                    <a:pt x="144" y="418"/>
                    <a:pt x="144" y="418"/>
                  </a:cubicBezTo>
                  <a:cubicBezTo>
                    <a:pt x="145" y="419"/>
                    <a:pt x="146" y="420"/>
                    <a:pt x="147" y="421"/>
                  </a:cubicBezTo>
                  <a:cubicBezTo>
                    <a:pt x="148" y="421"/>
                    <a:pt x="148" y="421"/>
                    <a:pt x="148" y="422"/>
                  </a:cubicBezTo>
                  <a:cubicBezTo>
                    <a:pt x="150" y="423"/>
                    <a:pt x="150" y="423"/>
                    <a:pt x="150" y="423"/>
                  </a:cubicBezTo>
                  <a:cubicBezTo>
                    <a:pt x="150" y="424"/>
                    <a:pt x="151" y="424"/>
                    <a:pt x="152" y="425"/>
                  </a:cubicBezTo>
                  <a:cubicBezTo>
                    <a:pt x="156" y="429"/>
                    <a:pt x="156" y="429"/>
                    <a:pt x="156" y="429"/>
                  </a:cubicBezTo>
                  <a:cubicBezTo>
                    <a:pt x="156" y="429"/>
                    <a:pt x="159" y="431"/>
                    <a:pt x="159" y="432"/>
                  </a:cubicBezTo>
                  <a:cubicBezTo>
                    <a:pt x="162" y="434"/>
                    <a:pt x="162" y="434"/>
                    <a:pt x="162" y="434"/>
                  </a:cubicBezTo>
                  <a:cubicBezTo>
                    <a:pt x="163" y="435"/>
                    <a:pt x="164" y="436"/>
                    <a:pt x="165" y="437"/>
                  </a:cubicBezTo>
                  <a:cubicBezTo>
                    <a:pt x="165" y="437"/>
                    <a:pt x="166" y="437"/>
                    <a:pt x="167" y="438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70" y="441"/>
                    <a:pt x="171" y="441"/>
                    <a:pt x="171" y="442"/>
                  </a:cubicBezTo>
                  <a:cubicBezTo>
                    <a:pt x="173" y="443"/>
                    <a:pt x="174" y="443"/>
                    <a:pt x="175" y="444"/>
                  </a:cubicBezTo>
                  <a:cubicBezTo>
                    <a:pt x="180" y="448"/>
                    <a:pt x="180" y="448"/>
                    <a:pt x="180" y="448"/>
                  </a:cubicBezTo>
                  <a:cubicBezTo>
                    <a:pt x="180" y="449"/>
                    <a:pt x="181" y="449"/>
                    <a:pt x="181" y="450"/>
                  </a:cubicBezTo>
                  <a:cubicBezTo>
                    <a:pt x="182" y="450"/>
                    <a:pt x="183" y="451"/>
                    <a:pt x="184" y="452"/>
                  </a:cubicBezTo>
                  <a:cubicBezTo>
                    <a:pt x="185" y="452"/>
                    <a:pt x="186" y="453"/>
                    <a:pt x="186" y="453"/>
                  </a:cubicBezTo>
                  <a:cubicBezTo>
                    <a:pt x="187" y="454"/>
                    <a:pt x="190" y="456"/>
                    <a:pt x="190" y="456"/>
                  </a:cubicBezTo>
                  <a:cubicBezTo>
                    <a:pt x="190" y="456"/>
                    <a:pt x="191" y="457"/>
                    <a:pt x="192" y="457"/>
                  </a:cubicBezTo>
                  <a:cubicBezTo>
                    <a:pt x="194" y="459"/>
                    <a:pt x="194" y="459"/>
                    <a:pt x="194" y="459"/>
                  </a:cubicBezTo>
                  <a:cubicBezTo>
                    <a:pt x="194" y="459"/>
                    <a:pt x="200" y="463"/>
                    <a:pt x="200" y="463"/>
                  </a:cubicBezTo>
                  <a:cubicBezTo>
                    <a:pt x="201" y="464"/>
                    <a:pt x="202" y="464"/>
                    <a:pt x="202" y="465"/>
                  </a:cubicBezTo>
                  <a:cubicBezTo>
                    <a:pt x="203" y="465"/>
                    <a:pt x="204" y="466"/>
                    <a:pt x="205" y="466"/>
                  </a:cubicBezTo>
                  <a:cubicBezTo>
                    <a:pt x="208" y="469"/>
                    <a:pt x="208" y="469"/>
                    <a:pt x="208" y="469"/>
                  </a:cubicBezTo>
                  <a:cubicBezTo>
                    <a:pt x="179" y="545"/>
                    <a:pt x="159" y="625"/>
                    <a:pt x="150" y="708"/>
                  </a:cubicBezTo>
                  <a:cubicBezTo>
                    <a:pt x="109" y="683"/>
                    <a:pt x="76" y="656"/>
                    <a:pt x="51" y="627"/>
                  </a:cubicBezTo>
                  <a:cubicBezTo>
                    <a:pt x="49" y="624"/>
                    <a:pt x="49" y="624"/>
                    <a:pt x="49" y="624"/>
                  </a:cubicBezTo>
                  <a:cubicBezTo>
                    <a:pt x="49" y="624"/>
                    <a:pt x="49" y="624"/>
                    <a:pt x="49" y="624"/>
                  </a:cubicBezTo>
                  <a:cubicBezTo>
                    <a:pt x="48" y="623"/>
                    <a:pt x="47" y="622"/>
                    <a:pt x="46" y="621"/>
                  </a:cubicBezTo>
                  <a:cubicBezTo>
                    <a:pt x="46" y="621"/>
                    <a:pt x="46" y="621"/>
                    <a:pt x="46" y="621"/>
                  </a:cubicBezTo>
                  <a:cubicBezTo>
                    <a:pt x="44" y="618"/>
                    <a:pt x="44" y="618"/>
                    <a:pt x="44" y="618"/>
                  </a:cubicBezTo>
                  <a:cubicBezTo>
                    <a:pt x="44" y="618"/>
                    <a:pt x="44" y="618"/>
                    <a:pt x="44" y="618"/>
                  </a:cubicBezTo>
                  <a:cubicBezTo>
                    <a:pt x="44" y="618"/>
                    <a:pt x="44" y="618"/>
                    <a:pt x="44" y="618"/>
                  </a:cubicBezTo>
                  <a:cubicBezTo>
                    <a:pt x="44" y="618"/>
                    <a:pt x="41" y="615"/>
                    <a:pt x="41" y="614"/>
                  </a:cubicBezTo>
                  <a:cubicBezTo>
                    <a:pt x="41" y="614"/>
                    <a:pt x="41" y="614"/>
                    <a:pt x="40" y="613"/>
                  </a:cubicBezTo>
                  <a:cubicBezTo>
                    <a:pt x="40" y="613"/>
                    <a:pt x="38" y="610"/>
                    <a:pt x="38" y="609"/>
                  </a:cubicBezTo>
                  <a:cubicBezTo>
                    <a:pt x="38" y="609"/>
                    <a:pt x="36" y="607"/>
                    <a:pt x="36" y="607"/>
                  </a:cubicBezTo>
                  <a:cubicBezTo>
                    <a:pt x="56" y="534"/>
                    <a:pt x="86" y="464"/>
                    <a:pt x="125" y="399"/>
                  </a:cubicBezTo>
                  <a:moveTo>
                    <a:pt x="8" y="817"/>
                  </a:moveTo>
                  <a:cubicBezTo>
                    <a:pt x="8" y="750"/>
                    <a:pt x="16" y="685"/>
                    <a:pt x="32" y="621"/>
                  </a:cubicBezTo>
                  <a:cubicBezTo>
                    <a:pt x="33" y="621"/>
                    <a:pt x="34" y="623"/>
                    <a:pt x="34" y="623"/>
                  </a:cubicBezTo>
                  <a:cubicBezTo>
                    <a:pt x="37" y="627"/>
                    <a:pt x="40" y="631"/>
                    <a:pt x="43" y="634"/>
                  </a:cubicBezTo>
                  <a:cubicBezTo>
                    <a:pt x="69" y="665"/>
                    <a:pt x="104" y="694"/>
                    <a:pt x="149" y="720"/>
                  </a:cubicBezTo>
                  <a:cubicBezTo>
                    <a:pt x="146" y="752"/>
                    <a:pt x="144" y="784"/>
                    <a:pt x="144" y="817"/>
                  </a:cubicBezTo>
                  <a:cubicBezTo>
                    <a:pt x="144" y="873"/>
                    <a:pt x="149" y="928"/>
                    <a:pt x="158" y="982"/>
                  </a:cubicBezTo>
                  <a:cubicBezTo>
                    <a:pt x="100" y="953"/>
                    <a:pt x="56" y="921"/>
                    <a:pt x="25" y="886"/>
                  </a:cubicBezTo>
                  <a:cubicBezTo>
                    <a:pt x="20" y="881"/>
                    <a:pt x="20" y="881"/>
                    <a:pt x="20" y="881"/>
                  </a:cubicBezTo>
                  <a:cubicBezTo>
                    <a:pt x="20" y="880"/>
                    <a:pt x="19" y="879"/>
                    <a:pt x="18" y="878"/>
                  </a:cubicBezTo>
                  <a:cubicBezTo>
                    <a:pt x="16" y="876"/>
                    <a:pt x="16" y="876"/>
                    <a:pt x="16" y="876"/>
                  </a:cubicBezTo>
                  <a:cubicBezTo>
                    <a:pt x="15" y="875"/>
                    <a:pt x="13" y="871"/>
                    <a:pt x="12" y="871"/>
                  </a:cubicBezTo>
                  <a:cubicBezTo>
                    <a:pt x="11" y="870"/>
                    <a:pt x="10" y="867"/>
                    <a:pt x="10" y="867"/>
                  </a:cubicBezTo>
                  <a:cubicBezTo>
                    <a:pt x="9" y="851"/>
                    <a:pt x="8" y="834"/>
                    <a:pt x="8" y="817"/>
                  </a:cubicBezTo>
                  <a:moveTo>
                    <a:pt x="87" y="1155"/>
                  </a:moveTo>
                  <a:cubicBezTo>
                    <a:pt x="85" y="1154"/>
                    <a:pt x="84" y="1153"/>
                    <a:pt x="83" y="1152"/>
                  </a:cubicBezTo>
                  <a:cubicBezTo>
                    <a:pt x="81" y="1150"/>
                    <a:pt x="81" y="1150"/>
                    <a:pt x="81" y="1150"/>
                  </a:cubicBezTo>
                  <a:cubicBezTo>
                    <a:pt x="54" y="1091"/>
                    <a:pt x="34" y="1029"/>
                    <a:pt x="22" y="965"/>
                  </a:cubicBezTo>
                  <a:cubicBezTo>
                    <a:pt x="17" y="939"/>
                    <a:pt x="13" y="913"/>
                    <a:pt x="11" y="887"/>
                  </a:cubicBezTo>
                  <a:cubicBezTo>
                    <a:pt x="12" y="888"/>
                    <a:pt x="12" y="888"/>
                    <a:pt x="12" y="888"/>
                  </a:cubicBezTo>
                  <a:cubicBezTo>
                    <a:pt x="16" y="893"/>
                    <a:pt x="16" y="893"/>
                    <a:pt x="16" y="893"/>
                  </a:cubicBezTo>
                  <a:cubicBezTo>
                    <a:pt x="50" y="931"/>
                    <a:pt x="98" y="965"/>
                    <a:pt x="160" y="996"/>
                  </a:cubicBezTo>
                  <a:cubicBezTo>
                    <a:pt x="176" y="1081"/>
                    <a:pt x="203" y="1162"/>
                    <a:pt x="240" y="1237"/>
                  </a:cubicBezTo>
                  <a:cubicBezTo>
                    <a:pt x="190" y="1217"/>
                    <a:pt x="147" y="1195"/>
                    <a:pt x="110" y="1171"/>
                  </a:cubicBezTo>
                  <a:cubicBezTo>
                    <a:pt x="107" y="1169"/>
                    <a:pt x="105" y="1168"/>
                    <a:pt x="103" y="1166"/>
                  </a:cubicBezTo>
                  <a:cubicBezTo>
                    <a:pt x="102" y="1166"/>
                    <a:pt x="102" y="1166"/>
                    <a:pt x="102" y="1166"/>
                  </a:cubicBezTo>
                  <a:cubicBezTo>
                    <a:pt x="100" y="1164"/>
                    <a:pt x="98" y="1163"/>
                    <a:pt x="95" y="1161"/>
                  </a:cubicBezTo>
                  <a:cubicBezTo>
                    <a:pt x="95" y="1161"/>
                    <a:pt x="95" y="1161"/>
                    <a:pt x="95" y="1160"/>
                  </a:cubicBezTo>
                  <a:cubicBezTo>
                    <a:pt x="89" y="1156"/>
                    <a:pt x="89" y="1156"/>
                    <a:pt x="89" y="1156"/>
                  </a:cubicBezTo>
                  <a:cubicBezTo>
                    <a:pt x="88" y="1156"/>
                    <a:pt x="87" y="1155"/>
                    <a:pt x="87" y="1155"/>
                  </a:cubicBezTo>
                  <a:moveTo>
                    <a:pt x="211" y="1349"/>
                  </a:moveTo>
                  <a:cubicBezTo>
                    <a:pt x="169" y="1301"/>
                    <a:pt x="132" y="1249"/>
                    <a:pt x="102" y="1192"/>
                  </a:cubicBezTo>
                  <a:cubicBezTo>
                    <a:pt x="98" y="1186"/>
                    <a:pt x="95" y="1179"/>
                    <a:pt x="91" y="1171"/>
                  </a:cubicBezTo>
                  <a:cubicBezTo>
                    <a:pt x="97" y="1175"/>
                    <a:pt x="97" y="1175"/>
                    <a:pt x="97" y="1175"/>
                  </a:cubicBezTo>
                  <a:cubicBezTo>
                    <a:pt x="97" y="1175"/>
                    <a:pt x="98" y="1176"/>
                    <a:pt x="98" y="1176"/>
                  </a:cubicBezTo>
                  <a:cubicBezTo>
                    <a:pt x="100" y="1177"/>
                    <a:pt x="102" y="1179"/>
                    <a:pt x="104" y="1180"/>
                  </a:cubicBezTo>
                  <a:cubicBezTo>
                    <a:pt x="144" y="1206"/>
                    <a:pt x="192" y="1230"/>
                    <a:pt x="247" y="1251"/>
                  </a:cubicBezTo>
                  <a:cubicBezTo>
                    <a:pt x="280" y="1316"/>
                    <a:pt x="321" y="1374"/>
                    <a:pt x="367" y="1425"/>
                  </a:cubicBezTo>
                  <a:cubicBezTo>
                    <a:pt x="307" y="1403"/>
                    <a:pt x="254" y="1378"/>
                    <a:pt x="211" y="1349"/>
                  </a:cubicBezTo>
                  <a:moveTo>
                    <a:pt x="524" y="1567"/>
                  </a:moveTo>
                  <a:cubicBezTo>
                    <a:pt x="418" y="1526"/>
                    <a:pt x="320" y="1461"/>
                    <a:pt x="239" y="1379"/>
                  </a:cubicBezTo>
                  <a:cubicBezTo>
                    <a:pt x="240" y="1379"/>
                    <a:pt x="240" y="1379"/>
                    <a:pt x="240" y="1380"/>
                  </a:cubicBezTo>
                  <a:cubicBezTo>
                    <a:pt x="241" y="1380"/>
                    <a:pt x="242" y="1380"/>
                    <a:pt x="242" y="1381"/>
                  </a:cubicBezTo>
                  <a:cubicBezTo>
                    <a:pt x="244" y="1382"/>
                    <a:pt x="244" y="1382"/>
                    <a:pt x="244" y="1382"/>
                  </a:cubicBezTo>
                  <a:cubicBezTo>
                    <a:pt x="245" y="1382"/>
                    <a:pt x="246" y="1383"/>
                    <a:pt x="247" y="1384"/>
                  </a:cubicBezTo>
                  <a:cubicBezTo>
                    <a:pt x="249" y="1384"/>
                    <a:pt x="250" y="1385"/>
                    <a:pt x="251" y="1386"/>
                  </a:cubicBezTo>
                  <a:cubicBezTo>
                    <a:pt x="256" y="1388"/>
                    <a:pt x="256" y="1388"/>
                    <a:pt x="256" y="1388"/>
                  </a:cubicBezTo>
                  <a:cubicBezTo>
                    <a:pt x="257" y="1389"/>
                    <a:pt x="258" y="1389"/>
                    <a:pt x="259" y="1390"/>
                  </a:cubicBezTo>
                  <a:cubicBezTo>
                    <a:pt x="263" y="1392"/>
                    <a:pt x="263" y="1392"/>
                    <a:pt x="263" y="1392"/>
                  </a:cubicBezTo>
                  <a:cubicBezTo>
                    <a:pt x="264" y="1393"/>
                    <a:pt x="265" y="1393"/>
                    <a:pt x="266" y="1394"/>
                  </a:cubicBezTo>
                  <a:cubicBezTo>
                    <a:pt x="270" y="1396"/>
                    <a:pt x="270" y="1396"/>
                    <a:pt x="270" y="1396"/>
                  </a:cubicBezTo>
                  <a:cubicBezTo>
                    <a:pt x="278" y="1399"/>
                    <a:pt x="278" y="1399"/>
                    <a:pt x="278" y="1399"/>
                  </a:cubicBezTo>
                  <a:cubicBezTo>
                    <a:pt x="283" y="1402"/>
                    <a:pt x="283" y="1402"/>
                    <a:pt x="283" y="1402"/>
                  </a:cubicBezTo>
                  <a:cubicBezTo>
                    <a:pt x="293" y="1407"/>
                    <a:pt x="293" y="1407"/>
                    <a:pt x="293" y="1407"/>
                  </a:cubicBezTo>
                  <a:cubicBezTo>
                    <a:pt x="299" y="1409"/>
                    <a:pt x="299" y="1409"/>
                    <a:pt x="299" y="1409"/>
                  </a:cubicBezTo>
                  <a:cubicBezTo>
                    <a:pt x="300" y="1410"/>
                    <a:pt x="309" y="1414"/>
                    <a:pt x="309" y="1414"/>
                  </a:cubicBezTo>
                  <a:cubicBezTo>
                    <a:pt x="309" y="1414"/>
                    <a:pt x="309" y="1414"/>
                    <a:pt x="310" y="1414"/>
                  </a:cubicBezTo>
                  <a:cubicBezTo>
                    <a:pt x="333" y="1424"/>
                    <a:pt x="357" y="1433"/>
                    <a:pt x="383" y="1442"/>
                  </a:cubicBezTo>
                  <a:cubicBezTo>
                    <a:pt x="449" y="1509"/>
                    <a:pt x="524" y="1560"/>
                    <a:pt x="604" y="1593"/>
                  </a:cubicBezTo>
                  <a:cubicBezTo>
                    <a:pt x="577" y="1586"/>
                    <a:pt x="551" y="1577"/>
                    <a:pt x="524" y="1567"/>
                  </a:cubicBezTo>
                  <a:moveTo>
                    <a:pt x="406" y="1449"/>
                  </a:moveTo>
                  <a:cubicBezTo>
                    <a:pt x="408" y="1450"/>
                    <a:pt x="408" y="1450"/>
                    <a:pt x="408" y="1450"/>
                  </a:cubicBezTo>
                  <a:cubicBezTo>
                    <a:pt x="408" y="1450"/>
                    <a:pt x="408" y="1450"/>
                    <a:pt x="409" y="1450"/>
                  </a:cubicBezTo>
                  <a:cubicBezTo>
                    <a:pt x="422" y="1454"/>
                    <a:pt x="422" y="1454"/>
                    <a:pt x="422" y="1454"/>
                  </a:cubicBezTo>
                  <a:cubicBezTo>
                    <a:pt x="423" y="1455"/>
                    <a:pt x="425" y="1455"/>
                    <a:pt x="427" y="1456"/>
                  </a:cubicBezTo>
                  <a:cubicBezTo>
                    <a:pt x="427" y="1456"/>
                    <a:pt x="437" y="1458"/>
                    <a:pt x="437" y="1458"/>
                  </a:cubicBezTo>
                  <a:cubicBezTo>
                    <a:pt x="437" y="1458"/>
                    <a:pt x="438" y="1459"/>
                    <a:pt x="438" y="1459"/>
                  </a:cubicBezTo>
                  <a:cubicBezTo>
                    <a:pt x="440" y="1459"/>
                    <a:pt x="442" y="1460"/>
                    <a:pt x="444" y="1460"/>
                  </a:cubicBezTo>
                  <a:cubicBezTo>
                    <a:pt x="450" y="1462"/>
                    <a:pt x="450" y="1462"/>
                    <a:pt x="450" y="1462"/>
                  </a:cubicBezTo>
                  <a:cubicBezTo>
                    <a:pt x="452" y="1462"/>
                    <a:pt x="454" y="1463"/>
                    <a:pt x="456" y="1463"/>
                  </a:cubicBezTo>
                  <a:cubicBezTo>
                    <a:pt x="456" y="1463"/>
                    <a:pt x="463" y="1465"/>
                    <a:pt x="465" y="1466"/>
                  </a:cubicBezTo>
                  <a:cubicBezTo>
                    <a:pt x="475" y="1468"/>
                    <a:pt x="475" y="1468"/>
                    <a:pt x="475" y="1468"/>
                  </a:cubicBezTo>
                  <a:cubicBezTo>
                    <a:pt x="485" y="1471"/>
                    <a:pt x="485" y="1471"/>
                    <a:pt x="485" y="1471"/>
                  </a:cubicBezTo>
                  <a:cubicBezTo>
                    <a:pt x="486" y="1471"/>
                    <a:pt x="501" y="1474"/>
                    <a:pt x="501" y="1474"/>
                  </a:cubicBezTo>
                  <a:cubicBezTo>
                    <a:pt x="503" y="1475"/>
                    <a:pt x="504" y="1475"/>
                    <a:pt x="506" y="1475"/>
                  </a:cubicBezTo>
                  <a:cubicBezTo>
                    <a:pt x="506" y="1475"/>
                    <a:pt x="513" y="1477"/>
                    <a:pt x="516" y="1477"/>
                  </a:cubicBezTo>
                  <a:cubicBezTo>
                    <a:pt x="516" y="1478"/>
                    <a:pt x="516" y="1478"/>
                    <a:pt x="516" y="1478"/>
                  </a:cubicBezTo>
                  <a:cubicBezTo>
                    <a:pt x="568" y="1538"/>
                    <a:pt x="627" y="1583"/>
                    <a:pt x="689" y="1609"/>
                  </a:cubicBezTo>
                  <a:cubicBezTo>
                    <a:pt x="586" y="1584"/>
                    <a:pt x="489" y="1530"/>
                    <a:pt x="406" y="1449"/>
                  </a:cubicBezTo>
                  <a:moveTo>
                    <a:pt x="534" y="1481"/>
                  </a:moveTo>
                  <a:cubicBezTo>
                    <a:pt x="535" y="1481"/>
                    <a:pt x="537" y="1482"/>
                    <a:pt x="537" y="1482"/>
                  </a:cubicBezTo>
                  <a:cubicBezTo>
                    <a:pt x="538" y="1482"/>
                    <a:pt x="539" y="1482"/>
                    <a:pt x="539" y="1482"/>
                  </a:cubicBezTo>
                  <a:cubicBezTo>
                    <a:pt x="542" y="1483"/>
                    <a:pt x="544" y="1483"/>
                    <a:pt x="547" y="1484"/>
                  </a:cubicBezTo>
                  <a:cubicBezTo>
                    <a:pt x="548" y="1484"/>
                    <a:pt x="549" y="1484"/>
                    <a:pt x="550" y="1484"/>
                  </a:cubicBezTo>
                  <a:cubicBezTo>
                    <a:pt x="552" y="1485"/>
                    <a:pt x="555" y="1485"/>
                    <a:pt x="557" y="1485"/>
                  </a:cubicBezTo>
                  <a:cubicBezTo>
                    <a:pt x="568" y="1487"/>
                    <a:pt x="568" y="1487"/>
                    <a:pt x="568" y="1487"/>
                  </a:cubicBezTo>
                  <a:cubicBezTo>
                    <a:pt x="569" y="1487"/>
                    <a:pt x="570" y="1488"/>
                    <a:pt x="571" y="1488"/>
                  </a:cubicBezTo>
                  <a:cubicBezTo>
                    <a:pt x="574" y="1488"/>
                    <a:pt x="576" y="1489"/>
                    <a:pt x="578" y="1489"/>
                  </a:cubicBezTo>
                  <a:cubicBezTo>
                    <a:pt x="583" y="1490"/>
                    <a:pt x="583" y="1490"/>
                    <a:pt x="583" y="1490"/>
                  </a:cubicBezTo>
                  <a:cubicBezTo>
                    <a:pt x="585" y="1490"/>
                    <a:pt x="587" y="1490"/>
                    <a:pt x="589" y="1491"/>
                  </a:cubicBezTo>
                  <a:cubicBezTo>
                    <a:pt x="590" y="1491"/>
                    <a:pt x="591" y="1491"/>
                    <a:pt x="591" y="1491"/>
                  </a:cubicBezTo>
                  <a:cubicBezTo>
                    <a:pt x="591" y="1491"/>
                    <a:pt x="598" y="1492"/>
                    <a:pt x="600" y="1492"/>
                  </a:cubicBezTo>
                  <a:cubicBezTo>
                    <a:pt x="600" y="1492"/>
                    <a:pt x="609" y="1494"/>
                    <a:pt x="611" y="1494"/>
                  </a:cubicBezTo>
                  <a:cubicBezTo>
                    <a:pt x="612" y="1494"/>
                    <a:pt x="612" y="1494"/>
                    <a:pt x="613" y="1494"/>
                  </a:cubicBezTo>
                  <a:cubicBezTo>
                    <a:pt x="621" y="1495"/>
                    <a:pt x="621" y="1495"/>
                    <a:pt x="621" y="1495"/>
                  </a:cubicBezTo>
                  <a:cubicBezTo>
                    <a:pt x="622" y="1495"/>
                    <a:pt x="625" y="1496"/>
                    <a:pt x="625" y="1496"/>
                  </a:cubicBezTo>
                  <a:cubicBezTo>
                    <a:pt x="628" y="1496"/>
                    <a:pt x="630" y="1496"/>
                    <a:pt x="632" y="1497"/>
                  </a:cubicBezTo>
                  <a:cubicBezTo>
                    <a:pt x="634" y="1497"/>
                    <a:pt x="634" y="1497"/>
                    <a:pt x="634" y="1497"/>
                  </a:cubicBezTo>
                  <a:cubicBezTo>
                    <a:pt x="635" y="1497"/>
                    <a:pt x="636" y="1497"/>
                    <a:pt x="636" y="1497"/>
                  </a:cubicBezTo>
                  <a:cubicBezTo>
                    <a:pt x="636" y="1497"/>
                    <a:pt x="636" y="1497"/>
                    <a:pt x="636" y="1497"/>
                  </a:cubicBezTo>
                  <a:cubicBezTo>
                    <a:pt x="670" y="1555"/>
                    <a:pt x="707" y="1594"/>
                    <a:pt x="747" y="1616"/>
                  </a:cubicBezTo>
                  <a:cubicBezTo>
                    <a:pt x="671" y="1599"/>
                    <a:pt x="597" y="1552"/>
                    <a:pt x="534" y="1481"/>
                  </a:cubicBezTo>
                  <a:moveTo>
                    <a:pt x="789" y="1621"/>
                  </a:moveTo>
                  <a:cubicBezTo>
                    <a:pt x="740" y="1609"/>
                    <a:pt x="692" y="1567"/>
                    <a:pt x="650" y="1499"/>
                  </a:cubicBezTo>
                  <a:cubicBezTo>
                    <a:pt x="660" y="1500"/>
                    <a:pt x="660" y="1500"/>
                    <a:pt x="660" y="1500"/>
                  </a:cubicBezTo>
                  <a:cubicBezTo>
                    <a:pt x="662" y="1500"/>
                    <a:pt x="663" y="1500"/>
                    <a:pt x="665" y="1500"/>
                  </a:cubicBezTo>
                  <a:cubicBezTo>
                    <a:pt x="676" y="1501"/>
                    <a:pt x="676" y="1501"/>
                    <a:pt x="676" y="1501"/>
                  </a:cubicBezTo>
                  <a:cubicBezTo>
                    <a:pt x="681" y="1502"/>
                    <a:pt x="681" y="1502"/>
                    <a:pt x="681" y="1502"/>
                  </a:cubicBezTo>
                  <a:cubicBezTo>
                    <a:pt x="683" y="1502"/>
                    <a:pt x="685" y="1502"/>
                    <a:pt x="687" y="1502"/>
                  </a:cubicBezTo>
                  <a:cubicBezTo>
                    <a:pt x="688" y="1503"/>
                    <a:pt x="688" y="1503"/>
                    <a:pt x="688" y="1503"/>
                  </a:cubicBezTo>
                  <a:cubicBezTo>
                    <a:pt x="689" y="1503"/>
                    <a:pt x="691" y="1503"/>
                    <a:pt x="692" y="1503"/>
                  </a:cubicBezTo>
                  <a:cubicBezTo>
                    <a:pt x="694" y="1503"/>
                    <a:pt x="696" y="1503"/>
                    <a:pt x="698" y="1503"/>
                  </a:cubicBezTo>
                  <a:cubicBezTo>
                    <a:pt x="699" y="1503"/>
                    <a:pt x="699" y="1503"/>
                    <a:pt x="699" y="1503"/>
                  </a:cubicBezTo>
                  <a:cubicBezTo>
                    <a:pt x="700" y="1503"/>
                    <a:pt x="701" y="1504"/>
                    <a:pt x="702" y="1504"/>
                  </a:cubicBezTo>
                  <a:cubicBezTo>
                    <a:pt x="710" y="1504"/>
                    <a:pt x="710" y="1504"/>
                    <a:pt x="710" y="1504"/>
                  </a:cubicBezTo>
                  <a:cubicBezTo>
                    <a:pt x="711" y="1504"/>
                    <a:pt x="712" y="1504"/>
                    <a:pt x="714" y="1504"/>
                  </a:cubicBezTo>
                  <a:cubicBezTo>
                    <a:pt x="714" y="1505"/>
                    <a:pt x="714" y="1505"/>
                    <a:pt x="714" y="1505"/>
                  </a:cubicBezTo>
                  <a:cubicBezTo>
                    <a:pt x="717" y="1505"/>
                    <a:pt x="719" y="1505"/>
                    <a:pt x="721" y="1505"/>
                  </a:cubicBezTo>
                  <a:cubicBezTo>
                    <a:pt x="723" y="1505"/>
                    <a:pt x="724" y="1505"/>
                    <a:pt x="726" y="1505"/>
                  </a:cubicBezTo>
                  <a:cubicBezTo>
                    <a:pt x="728" y="1505"/>
                    <a:pt x="730" y="1506"/>
                    <a:pt x="733" y="1506"/>
                  </a:cubicBezTo>
                  <a:cubicBezTo>
                    <a:pt x="734" y="1506"/>
                    <a:pt x="736" y="1506"/>
                    <a:pt x="737" y="1506"/>
                  </a:cubicBezTo>
                  <a:cubicBezTo>
                    <a:pt x="746" y="1506"/>
                    <a:pt x="746" y="1506"/>
                    <a:pt x="746" y="1506"/>
                  </a:cubicBezTo>
                  <a:cubicBezTo>
                    <a:pt x="747" y="1506"/>
                    <a:pt x="748" y="1507"/>
                    <a:pt x="749" y="1507"/>
                  </a:cubicBezTo>
                  <a:cubicBezTo>
                    <a:pt x="749" y="1507"/>
                    <a:pt x="749" y="1507"/>
                    <a:pt x="749" y="1507"/>
                  </a:cubicBezTo>
                  <a:cubicBezTo>
                    <a:pt x="762" y="1564"/>
                    <a:pt x="777" y="1602"/>
                    <a:pt x="792" y="1621"/>
                  </a:cubicBezTo>
                  <a:cubicBezTo>
                    <a:pt x="791" y="1621"/>
                    <a:pt x="789" y="1621"/>
                    <a:pt x="789" y="1621"/>
                  </a:cubicBezTo>
                  <a:moveTo>
                    <a:pt x="825" y="1621"/>
                  </a:moveTo>
                  <a:cubicBezTo>
                    <a:pt x="817" y="1621"/>
                    <a:pt x="817" y="1621"/>
                    <a:pt x="817" y="1621"/>
                  </a:cubicBezTo>
                  <a:cubicBezTo>
                    <a:pt x="808" y="1621"/>
                    <a:pt x="808" y="1621"/>
                    <a:pt x="808" y="1621"/>
                  </a:cubicBezTo>
                  <a:cubicBezTo>
                    <a:pt x="799" y="1615"/>
                    <a:pt x="780" y="1591"/>
                    <a:pt x="760" y="1507"/>
                  </a:cubicBezTo>
                  <a:cubicBezTo>
                    <a:pt x="762" y="1507"/>
                    <a:pt x="771" y="1508"/>
                    <a:pt x="771" y="1508"/>
                  </a:cubicBezTo>
                  <a:cubicBezTo>
                    <a:pt x="774" y="1508"/>
                    <a:pt x="776" y="1508"/>
                    <a:pt x="778" y="1508"/>
                  </a:cubicBezTo>
                  <a:cubicBezTo>
                    <a:pt x="779" y="1508"/>
                    <a:pt x="779" y="1508"/>
                    <a:pt x="779" y="1508"/>
                  </a:cubicBezTo>
                  <a:cubicBezTo>
                    <a:pt x="780" y="1508"/>
                    <a:pt x="782" y="1508"/>
                    <a:pt x="783" y="1508"/>
                  </a:cubicBezTo>
                  <a:cubicBezTo>
                    <a:pt x="783" y="1508"/>
                    <a:pt x="783" y="1508"/>
                    <a:pt x="783" y="1508"/>
                  </a:cubicBezTo>
                  <a:cubicBezTo>
                    <a:pt x="785" y="1508"/>
                    <a:pt x="787" y="1508"/>
                    <a:pt x="790" y="1508"/>
                  </a:cubicBezTo>
                  <a:cubicBezTo>
                    <a:pt x="791" y="1508"/>
                    <a:pt x="793" y="1508"/>
                    <a:pt x="794" y="1508"/>
                  </a:cubicBezTo>
                  <a:cubicBezTo>
                    <a:pt x="802" y="1508"/>
                    <a:pt x="802" y="1508"/>
                    <a:pt x="802" y="1508"/>
                  </a:cubicBezTo>
                  <a:cubicBezTo>
                    <a:pt x="803" y="1508"/>
                    <a:pt x="804" y="1508"/>
                    <a:pt x="805" y="1508"/>
                  </a:cubicBezTo>
                  <a:cubicBezTo>
                    <a:pt x="806" y="1508"/>
                    <a:pt x="806" y="1508"/>
                    <a:pt x="806" y="1508"/>
                  </a:cubicBezTo>
                  <a:cubicBezTo>
                    <a:pt x="808" y="1508"/>
                    <a:pt x="810" y="1508"/>
                    <a:pt x="813" y="1508"/>
                  </a:cubicBezTo>
                  <a:cubicBezTo>
                    <a:pt x="813" y="1508"/>
                    <a:pt x="813" y="1508"/>
                    <a:pt x="814" y="1508"/>
                  </a:cubicBezTo>
                  <a:cubicBezTo>
                    <a:pt x="815" y="1509"/>
                    <a:pt x="816" y="1509"/>
                    <a:pt x="817" y="1509"/>
                  </a:cubicBezTo>
                  <a:cubicBezTo>
                    <a:pt x="843" y="1509"/>
                    <a:pt x="843" y="1509"/>
                    <a:pt x="843" y="1509"/>
                  </a:cubicBezTo>
                  <a:cubicBezTo>
                    <a:pt x="845" y="1508"/>
                    <a:pt x="847" y="1508"/>
                    <a:pt x="849" y="1508"/>
                  </a:cubicBezTo>
                  <a:cubicBezTo>
                    <a:pt x="851" y="1508"/>
                    <a:pt x="852" y="1508"/>
                    <a:pt x="853" y="1508"/>
                  </a:cubicBezTo>
                  <a:cubicBezTo>
                    <a:pt x="854" y="1508"/>
                    <a:pt x="860" y="1508"/>
                    <a:pt x="860" y="1508"/>
                  </a:cubicBezTo>
                  <a:cubicBezTo>
                    <a:pt x="862" y="1508"/>
                    <a:pt x="862" y="1508"/>
                    <a:pt x="862" y="1508"/>
                  </a:cubicBezTo>
                  <a:cubicBezTo>
                    <a:pt x="865" y="1508"/>
                    <a:pt x="865" y="1508"/>
                    <a:pt x="865" y="1508"/>
                  </a:cubicBezTo>
                  <a:cubicBezTo>
                    <a:pt x="867" y="1508"/>
                    <a:pt x="868" y="1508"/>
                    <a:pt x="870" y="1508"/>
                  </a:cubicBezTo>
                  <a:cubicBezTo>
                    <a:pt x="873" y="1508"/>
                    <a:pt x="873" y="1508"/>
                    <a:pt x="873" y="1508"/>
                  </a:cubicBezTo>
                  <a:cubicBezTo>
                    <a:pt x="858" y="1570"/>
                    <a:pt x="841" y="1610"/>
                    <a:pt x="825" y="1621"/>
                  </a:cubicBezTo>
                  <a:moveTo>
                    <a:pt x="841" y="1621"/>
                  </a:moveTo>
                  <a:cubicBezTo>
                    <a:pt x="857" y="1602"/>
                    <a:pt x="871" y="1564"/>
                    <a:pt x="884" y="1508"/>
                  </a:cubicBezTo>
                  <a:cubicBezTo>
                    <a:pt x="886" y="1508"/>
                    <a:pt x="888" y="1508"/>
                    <a:pt x="890" y="1507"/>
                  </a:cubicBezTo>
                  <a:cubicBezTo>
                    <a:pt x="890" y="1507"/>
                    <a:pt x="893" y="1507"/>
                    <a:pt x="894" y="1507"/>
                  </a:cubicBezTo>
                  <a:cubicBezTo>
                    <a:pt x="896" y="1507"/>
                    <a:pt x="898" y="1507"/>
                    <a:pt x="900" y="1507"/>
                  </a:cubicBezTo>
                  <a:cubicBezTo>
                    <a:pt x="901" y="1507"/>
                    <a:pt x="903" y="1507"/>
                    <a:pt x="904" y="1507"/>
                  </a:cubicBezTo>
                  <a:cubicBezTo>
                    <a:pt x="906" y="1507"/>
                    <a:pt x="908" y="1507"/>
                    <a:pt x="910" y="1507"/>
                  </a:cubicBezTo>
                  <a:cubicBezTo>
                    <a:pt x="911" y="1506"/>
                    <a:pt x="912" y="1506"/>
                    <a:pt x="914" y="1506"/>
                  </a:cubicBezTo>
                  <a:cubicBezTo>
                    <a:pt x="915" y="1506"/>
                    <a:pt x="915" y="1506"/>
                    <a:pt x="915" y="1506"/>
                  </a:cubicBezTo>
                  <a:cubicBezTo>
                    <a:pt x="917" y="1506"/>
                    <a:pt x="918" y="1506"/>
                    <a:pt x="920" y="1506"/>
                  </a:cubicBezTo>
                  <a:cubicBezTo>
                    <a:pt x="924" y="1506"/>
                    <a:pt x="924" y="1506"/>
                    <a:pt x="924" y="1506"/>
                  </a:cubicBezTo>
                  <a:cubicBezTo>
                    <a:pt x="926" y="1506"/>
                    <a:pt x="928" y="1506"/>
                    <a:pt x="930" y="1505"/>
                  </a:cubicBezTo>
                  <a:cubicBezTo>
                    <a:pt x="936" y="1505"/>
                    <a:pt x="936" y="1505"/>
                    <a:pt x="936" y="1505"/>
                  </a:cubicBezTo>
                  <a:cubicBezTo>
                    <a:pt x="937" y="1505"/>
                    <a:pt x="938" y="1505"/>
                    <a:pt x="940" y="1505"/>
                  </a:cubicBezTo>
                  <a:cubicBezTo>
                    <a:pt x="944" y="1505"/>
                    <a:pt x="944" y="1505"/>
                    <a:pt x="944" y="1505"/>
                  </a:cubicBezTo>
                  <a:cubicBezTo>
                    <a:pt x="946" y="1504"/>
                    <a:pt x="946" y="1504"/>
                    <a:pt x="946" y="1504"/>
                  </a:cubicBezTo>
                  <a:cubicBezTo>
                    <a:pt x="947" y="1504"/>
                    <a:pt x="948" y="1504"/>
                    <a:pt x="949" y="1504"/>
                  </a:cubicBezTo>
                  <a:cubicBezTo>
                    <a:pt x="951" y="1504"/>
                    <a:pt x="952" y="1504"/>
                    <a:pt x="954" y="1504"/>
                  </a:cubicBezTo>
                  <a:cubicBezTo>
                    <a:pt x="960" y="1503"/>
                    <a:pt x="960" y="1503"/>
                    <a:pt x="960" y="1503"/>
                  </a:cubicBezTo>
                  <a:cubicBezTo>
                    <a:pt x="961" y="1503"/>
                    <a:pt x="962" y="1503"/>
                    <a:pt x="963" y="1503"/>
                  </a:cubicBezTo>
                  <a:cubicBezTo>
                    <a:pt x="971" y="1502"/>
                    <a:pt x="971" y="1502"/>
                    <a:pt x="971" y="1502"/>
                  </a:cubicBezTo>
                  <a:cubicBezTo>
                    <a:pt x="971" y="1502"/>
                    <a:pt x="972" y="1502"/>
                    <a:pt x="973" y="1502"/>
                  </a:cubicBezTo>
                  <a:cubicBezTo>
                    <a:pt x="975" y="1502"/>
                    <a:pt x="977" y="1502"/>
                    <a:pt x="979" y="1502"/>
                  </a:cubicBezTo>
                  <a:cubicBezTo>
                    <a:pt x="979" y="1502"/>
                    <a:pt x="981" y="1501"/>
                    <a:pt x="982" y="1501"/>
                  </a:cubicBezTo>
                  <a:cubicBezTo>
                    <a:pt x="940" y="1568"/>
                    <a:pt x="893" y="1609"/>
                    <a:pt x="845" y="1621"/>
                  </a:cubicBezTo>
                  <a:cubicBezTo>
                    <a:pt x="843" y="1621"/>
                    <a:pt x="842" y="1621"/>
                    <a:pt x="841" y="1621"/>
                  </a:cubicBezTo>
                  <a:moveTo>
                    <a:pt x="995" y="1500"/>
                  </a:moveTo>
                  <a:cubicBezTo>
                    <a:pt x="996" y="1500"/>
                    <a:pt x="1000" y="1500"/>
                    <a:pt x="1000" y="1500"/>
                  </a:cubicBezTo>
                  <a:cubicBezTo>
                    <a:pt x="1001" y="1500"/>
                    <a:pt x="1001" y="1499"/>
                    <a:pt x="1002" y="1499"/>
                  </a:cubicBezTo>
                  <a:cubicBezTo>
                    <a:pt x="1004" y="1499"/>
                    <a:pt x="1004" y="1499"/>
                    <a:pt x="1004" y="1499"/>
                  </a:cubicBezTo>
                  <a:cubicBezTo>
                    <a:pt x="1005" y="1499"/>
                    <a:pt x="1007" y="1499"/>
                    <a:pt x="1008" y="1499"/>
                  </a:cubicBezTo>
                  <a:cubicBezTo>
                    <a:pt x="1010" y="1499"/>
                    <a:pt x="1011" y="1498"/>
                    <a:pt x="1012" y="1498"/>
                  </a:cubicBezTo>
                  <a:cubicBezTo>
                    <a:pt x="1014" y="1498"/>
                    <a:pt x="1016" y="1498"/>
                    <a:pt x="1018" y="1498"/>
                  </a:cubicBezTo>
                  <a:cubicBezTo>
                    <a:pt x="1022" y="1497"/>
                    <a:pt x="1022" y="1497"/>
                    <a:pt x="1022" y="1497"/>
                  </a:cubicBezTo>
                  <a:cubicBezTo>
                    <a:pt x="1024" y="1497"/>
                    <a:pt x="1026" y="1497"/>
                    <a:pt x="1028" y="1496"/>
                  </a:cubicBezTo>
                  <a:cubicBezTo>
                    <a:pt x="1029" y="1496"/>
                    <a:pt x="1030" y="1496"/>
                    <a:pt x="1031" y="1496"/>
                  </a:cubicBezTo>
                  <a:cubicBezTo>
                    <a:pt x="1037" y="1495"/>
                    <a:pt x="1037" y="1495"/>
                    <a:pt x="1037" y="1495"/>
                  </a:cubicBezTo>
                  <a:cubicBezTo>
                    <a:pt x="1041" y="1495"/>
                    <a:pt x="1041" y="1495"/>
                    <a:pt x="1041" y="1495"/>
                  </a:cubicBezTo>
                  <a:cubicBezTo>
                    <a:pt x="1042" y="1495"/>
                    <a:pt x="1047" y="1494"/>
                    <a:pt x="1047" y="1494"/>
                  </a:cubicBezTo>
                  <a:cubicBezTo>
                    <a:pt x="1048" y="1494"/>
                    <a:pt x="1050" y="1493"/>
                    <a:pt x="1050" y="1493"/>
                  </a:cubicBezTo>
                  <a:cubicBezTo>
                    <a:pt x="1052" y="1493"/>
                    <a:pt x="1054" y="1493"/>
                    <a:pt x="1056" y="1493"/>
                  </a:cubicBezTo>
                  <a:cubicBezTo>
                    <a:pt x="1062" y="1492"/>
                    <a:pt x="1062" y="1492"/>
                    <a:pt x="1062" y="1492"/>
                  </a:cubicBezTo>
                  <a:cubicBezTo>
                    <a:pt x="1063" y="1492"/>
                    <a:pt x="1065" y="1491"/>
                    <a:pt x="1066" y="1491"/>
                  </a:cubicBezTo>
                  <a:cubicBezTo>
                    <a:pt x="1067" y="1491"/>
                    <a:pt x="1067" y="1491"/>
                    <a:pt x="1067" y="1491"/>
                  </a:cubicBezTo>
                  <a:cubicBezTo>
                    <a:pt x="1068" y="1491"/>
                    <a:pt x="1068" y="1491"/>
                    <a:pt x="1069" y="1491"/>
                  </a:cubicBezTo>
                  <a:cubicBezTo>
                    <a:pt x="1071" y="1490"/>
                    <a:pt x="1072" y="1490"/>
                    <a:pt x="1074" y="1490"/>
                  </a:cubicBezTo>
                  <a:cubicBezTo>
                    <a:pt x="1081" y="1489"/>
                    <a:pt x="1081" y="1489"/>
                    <a:pt x="1081" y="1489"/>
                  </a:cubicBezTo>
                  <a:cubicBezTo>
                    <a:pt x="1082" y="1489"/>
                    <a:pt x="1083" y="1488"/>
                    <a:pt x="1085" y="1488"/>
                  </a:cubicBezTo>
                  <a:cubicBezTo>
                    <a:pt x="1087" y="1488"/>
                    <a:pt x="1087" y="1488"/>
                    <a:pt x="1087" y="1488"/>
                  </a:cubicBezTo>
                  <a:cubicBezTo>
                    <a:pt x="1095" y="1487"/>
                    <a:pt x="1095" y="1487"/>
                    <a:pt x="1095" y="1487"/>
                  </a:cubicBezTo>
                  <a:cubicBezTo>
                    <a:pt x="1032" y="1555"/>
                    <a:pt x="960" y="1599"/>
                    <a:pt x="886" y="1616"/>
                  </a:cubicBezTo>
                  <a:cubicBezTo>
                    <a:pt x="925" y="1595"/>
                    <a:pt x="962" y="1556"/>
                    <a:pt x="995" y="1500"/>
                  </a:cubicBezTo>
                  <a:moveTo>
                    <a:pt x="1112" y="1483"/>
                  </a:moveTo>
                  <a:cubicBezTo>
                    <a:pt x="1112" y="1483"/>
                    <a:pt x="1120" y="1482"/>
                    <a:pt x="1122" y="1482"/>
                  </a:cubicBezTo>
                  <a:cubicBezTo>
                    <a:pt x="1123" y="1481"/>
                    <a:pt x="1130" y="1480"/>
                    <a:pt x="1131" y="1480"/>
                  </a:cubicBezTo>
                  <a:cubicBezTo>
                    <a:pt x="1132" y="1480"/>
                    <a:pt x="1132" y="1480"/>
                    <a:pt x="1133" y="1479"/>
                  </a:cubicBezTo>
                  <a:cubicBezTo>
                    <a:pt x="1136" y="1479"/>
                    <a:pt x="1136" y="1479"/>
                    <a:pt x="1136" y="1479"/>
                  </a:cubicBezTo>
                  <a:cubicBezTo>
                    <a:pt x="1137" y="1479"/>
                    <a:pt x="1139" y="1478"/>
                    <a:pt x="1140" y="1478"/>
                  </a:cubicBezTo>
                  <a:cubicBezTo>
                    <a:pt x="1140" y="1478"/>
                    <a:pt x="1141" y="1478"/>
                    <a:pt x="1141" y="1478"/>
                  </a:cubicBezTo>
                  <a:cubicBezTo>
                    <a:pt x="1142" y="1478"/>
                    <a:pt x="1142" y="1477"/>
                    <a:pt x="1143" y="1477"/>
                  </a:cubicBezTo>
                  <a:cubicBezTo>
                    <a:pt x="1150" y="1476"/>
                    <a:pt x="1150" y="1476"/>
                    <a:pt x="1150" y="1476"/>
                  </a:cubicBezTo>
                  <a:cubicBezTo>
                    <a:pt x="1151" y="1476"/>
                    <a:pt x="1152" y="1476"/>
                    <a:pt x="1152" y="1475"/>
                  </a:cubicBezTo>
                  <a:cubicBezTo>
                    <a:pt x="1153" y="1475"/>
                    <a:pt x="1154" y="1475"/>
                    <a:pt x="1155" y="1475"/>
                  </a:cubicBezTo>
                  <a:cubicBezTo>
                    <a:pt x="1156" y="1475"/>
                    <a:pt x="1157" y="1474"/>
                    <a:pt x="1158" y="1474"/>
                  </a:cubicBezTo>
                  <a:cubicBezTo>
                    <a:pt x="1159" y="1474"/>
                    <a:pt x="1160" y="1474"/>
                    <a:pt x="1161" y="1473"/>
                  </a:cubicBezTo>
                  <a:cubicBezTo>
                    <a:pt x="1172" y="1471"/>
                    <a:pt x="1172" y="1471"/>
                    <a:pt x="1172" y="1471"/>
                  </a:cubicBezTo>
                  <a:cubicBezTo>
                    <a:pt x="1173" y="1471"/>
                    <a:pt x="1175" y="1470"/>
                    <a:pt x="1176" y="1470"/>
                  </a:cubicBezTo>
                  <a:cubicBezTo>
                    <a:pt x="1177" y="1470"/>
                    <a:pt x="1178" y="1470"/>
                    <a:pt x="1179" y="1469"/>
                  </a:cubicBezTo>
                  <a:cubicBezTo>
                    <a:pt x="1188" y="1467"/>
                    <a:pt x="1188" y="1467"/>
                    <a:pt x="1188" y="1467"/>
                  </a:cubicBezTo>
                  <a:cubicBezTo>
                    <a:pt x="1189" y="1467"/>
                    <a:pt x="1190" y="1467"/>
                    <a:pt x="1191" y="1466"/>
                  </a:cubicBezTo>
                  <a:cubicBezTo>
                    <a:pt x="1192" y="1466"/>
                    <a:pt x="1193" y="1466"/>
                    <a:pt x="1194" y="1466"/>
                  </a:cubicBezTo>
                  <a:cubicBezTo>
                    <a:pt x="1195" y="1465"/>
                    <a:pt x="1196" y="1465"/>
                    <a:pt x="1196" y="1465"/>
                  </a:cubicBezTo>
                  <a:cubicBezTo>
                    <a:pt x="1198" y="1465"/>
                    <a:pt x="1200" y="1464"/>
                    <a:pt x="1202" y="1464"/>
                  </a:cubicBezTo>
                  <a:cubicBezTo>
                    <a:pt x="1203" y="1463"/>
                    <a:pt x="1204" y="1463"/>
                    <a:pt x="1205" y="1463"/>
                  </a:cubicBezTo>
                  <a:cubicBezTo>
                    <a:pt x="1211" y="1461"/>
                    <a:pt x="1211" y="1461"/>
                    <a:pt x="1211" y="1461"/>
                  </a:cubicBezTo>
                  <a:cubicBezTo>
                    <a:pt x="1214" y="1460"/>
                    <a:pt x="1214" y="1460"/>
                    <a:pt x="1214" y="1460"/>
                  </a:cubicBezTo>
                  <a:cubicBezTo>
                    <a:pt x="1216" y="1460"/>
                    <a:pt x="1216" y="1460"/>
                    <a:pt x="1216" y="1460"/>
                  </a:cubicBezTo>
                  <a:cubicBezTo>
                    <a:pt x="1136" y="1534"/>
                    <a:pt x="1043" y="1585"/>
                    <a:pt x="945" y="1609"/>
                  </a:cubicBezTo>
                  <a:cubicBezTo>
                    <a:pt x="1004" y="1584"/>
                    <a:pt x="1062" y="1541"/>
                    <a:pt x="1112" y="1483"/>
                  </a:cubicBezTo>
                  <a:moveTo>
                    <a:pt x="1073" y="1580"/>
                  </a:moveTo>
                  <a:cubicBezTo>
                    <a:pt x="1058" y="1585"/>
                    <a:pt x="1043" y="1589"/>
                    <a:pt x="1028" y="1593"/>
                  </a:cubicBezTo>
                  <a:cubicBezTo>
                    <a:pt x="1104" y="1563"/>
                    <a:pt x="1176" y="1515"/>
                    <a:pt x="1239" y="1453"/>
                  </a:cubicBezTo>
                  <a:cubicBezTo>
                    <a:pt x="1239" y="1453"/>
                    <a:pt x="1247" y="1451"/>
                    <a:pt x="1247" y="1451"/>
                  </a:cubicBezTo>
                  <a:cubicBezTo>
                    <a:pt x="1249" y="1450"/>
                    <a:pt x="1251" y="1450"/>
                    <a:pt x="1253" y="1449"/>
                  </a:cubicBezTo>
                  <a:cubicBezTo>
                    <a:pt x="1254" y="1449"/>
                    <a:pt x="1254" y="1449"/>
                    <a:pt x="1255" y="1448"/>
                  </a:cubicBezTo>
                  <a:cubicBezTo>
                    <a:pt x="1255" y="1448"/>
                    <a:pt x="1260" y="1447"/>
                    <a:pt x="1262" y="1446"/>
                  </a:cubicBezTo>
                  <a:cubicBezTo>
                    <a:pt x="1262" y="1446"/>
                    <a:pt x="1263" y="1446"/>
                    <a:pt x="1264" y="1446"/>
                  </a:cubicBezTo>
                  <a:cubicBezTo>
                    <a:pt x="1265" y="1445"/>
                    <a:pt x="1267" y="1445"/>
                    <a:pt x="1268" y="1444"/>
                  </a:cubicBezTo>
                  <a:cubicBezTo>
                    <a:pt x="1272" y="1443"/>
                    <a:pt x="1272" y="1443"/>
                    <a:pt x="1272" y="1443"/>
                  </a:cubicBezTo>
                  <a:cubicBezTo>
                    <a:pt x="1277" y="1441"/>
                    <a:pt x="1277" y="1441"/>
                    <a:pt x="1277" y="1441"/>
                  </a:cubicBezTo>
                  <a:cubicBezTo>
                    <a:pt x="1278" y="1441"/>
                    <a:pt x="1279" y="1441"/>
                    <a:pt x="1280" y="1440"/>
                  </a:cubicBezTo>
                  <a:cubicBezTo>
                    <a:pt x="1281" y="1440"/>
                    <a:pt x="1283" y="1439"/>
                    <a:pt x="1284" y="1439"/>
                  </a:cubicBezTo>
                  <a:cubicBezTo>
                    <a:pt x="1286" y="1438"/>
                    <a:pt x="1286" y="1438"/>
                    <a:pt x="1286" y="1438"/>
                  </a:cubicBezTo>
                  <a:cubicBezTo>
                    <a:pt x="1287" y="1438"/>
                    <a:pt x="1287" y="1438"/>
                    <a:pt x="1288" y="1438"/>
                  </a:cubicBezTo>
                  <a:cubicBezTo>
                    <a:pt x="1289" y="1437"/>
                    <a:pt x="1290" y="1437"/>
                    <a:pt x="1292" y="1436"/>
                  </a:cubicBezTo>
                  <a:cubicBezTo>
                    <a:pt x="1296" y="1435"/>
                    <a:pt x="1296" y="1435"/>
                    <a:pt x="1296" y="1435"/>
                  </a:cubicBezTo>
                  <a:cubicBezTo>
                    <a:pt x="1298" y="1434"/>
                    <a:pt x="1299" y="1434"/>
                    <a:pt x="1300" y="1433"/>
                  </a:cubicBezTo>
                  <a:cubicBezTo>
                    <a:pt x="1302" y="1433"/>
                    <a:pt x="1303" y="1432"/>
                    <a:pt x="1304" y="1432"/>
                  </a:cubicBezTo>
                  <a:cubicBezTo>
                    <a:pt x="1305" y="1432"/>
                    <a:pt x="1305" y="1431"/>
                    <a:pt x="1306" y="1431"/>
                  </a:cubicBezTo>
                  <a:cubicBezTo>
                    <a:pt x="1307" y="1431"/>
                    <a:pt x="1307" y="1431"/>
                    <a:pt x="1307" y="1431"/>
                  </a:cubicBezTo>
                  <a:cubicBezTo>
                    <a:pt x="1328" y="1423"/>
                    <a:pt x="1348" y="1414"/>
                    <a:pt x="1367" y="1406"/>
                  </a:cubicBezTo>
                  <a:cubicBezTo>
                    <a:pt x="1283" y="1484"/>
                    <a:pt x="1182" y="1544"/>
                    <a:pt x="1073" y="1580"/>
                  </a:cubicBezTo>
                  <a:moveTo>
                    <a:pt x="1393" y="1381"/>
                  </a:moveTo>
                  <a:cubicBezTo>
                    <a:pt x="1378" y="1389"/>
                    <a:pt x="1362" y="1396"/>
                    <a:pt x="1345" y="1404"/>
                  </a:cubicBezTo>
                  <a:cubicBezTo>
                    <a:pt x="1338" y="1407"/>
                    <a:pt x="1338" y="1407"/>
                    <a:pt x="1338" y="1407"/>
                  </a:cubicBezTo>
                  <a:cubicBezTo>
                    <a:pt x="1329" y="1410"/>
                    <a:pt x="1329" y="1410"/>
                    <a:pt x="1329" y="1410"/>
                  </a:cubicBezTo>
                  <a:cubicBezTo>
                    <a:pt x="1329" y="1410"/>
                    <a:pt x="1328" y="1411"/>
                    <a:pt x="1328" y="1411"/>
                  </a:cubicBezTo>
                  <a:cubicBezTo>
                    <a:pt x="1328" y="1411"/>
                    <a:pt x="1324" y="1413"/>
                    <a:pt x="1323" y="1413"/>
                  </a:cubicBezTo>
                  <a:cubicBezTo>
                    <a:pt x="1319" y="1414"/>
                    <a:pt x="1319" y="1414"/>
                    <a:pt x="1319" y="1414"/>
                  </a:cubicBezTo>
                  <a:cubicBezTo>
                    <a:pt x="1318" y="1415"/>
                    <a:pt x="1317" y="1415"/>
                    <a:pt x="1316" y="1416"/>
                  </a:cubicBezTo>
                  <a:cubicBezTo>
                    <a:pt x="1308" y="1419"/>
                    <a:pt x="1308" y="1419"/>
                    <a:pt x="1308" y="1419"/>
                  </a:cubicBezTo>
                  <a:cubicBezTo>
                    <a:pt x="1306" y="1420"/>
                    <a:pt x="1304" y="1420"/>
                    <a:pt x="1301" y="1421"/>
                  </a:cubicBezTo>
                  <a:cubicBezTo>
                    <a:pt x="1301" y="1421"/>
                    <a:pt x="1301" y="1421"/>
                    <a:pt x="1300" y="1422"/>
                  </a:cubicBezTo>
                  <a:cubicBezTo>
                    <a:pt x="1298" y="1423"/>
                    <a:pt x="1295" y="1423"/>
                    <a:pt x="1293" y="1424"/>
                  </a:cubicBezTo>
                  <a:cubicBezTo>
                    <a:pt x="1293" y="1424"/>
                    <a:pt x="1292" y="1424"/>
                    <a:pt x="1292" y="1425"/>
                  </a:cubicBezTo>
                  <a:cubicBezTo>
                    <a:pt x="1280" y="1429"/>
                    <a:pt x="1267" y="1433"/>
                    <a:pt x="1255" y="1437"/>
                  </a:cubicBezTo>
                  <a:cubicBezTo>
                    <a:pt x="1307" y="1383"/>
                    <a:pt x="1352" y="1319"/>
                    <a:pt x="1388" y="1249"/>
                  </a:cubicBezTo>
                  <a:cubicBezTo>
                    <a:pt x="1388" y="1248"/>
                    <a:pt x="1389" y="1248"/>
                    <a:pt x="1389" y="1248"/>
                  </a:cubicBezTo>
                  <a:cubicBezTo>
                    <a:pt x="1393" y="1246"/>
                    <a:pt x="1393" y="1246"/>
                    <a:pt x="1393" y="1246"/>
                  </a:cubicBezTo>
                  <a:cubicBezTo>
                    <a:pt x="1403" y="1242"/>
                    <a:pt x="1403" y="1242"/>
                    <a:pt x="1403" y="1242"/>
                  </a:cubicBezTo>
                  <a:cubicBezTo>
                    <a:pt x="1405" y="1241"/>
                    <a:pt x="1407" y="1241"/>
                    <a:pt x="1409" y="1240"/>
                  </a:cubicBezTo>
                  <a:cubicBezTo>
                    <a:pt x="1420" y="1235"/>
                    <a:pt x="1420" y="1235"/>
                    <a:pt x="1420" y="1235"/>
                  </a:cubicBezTo>
                  <a:cubicBezTo>
                    <a:pt x="1421" y="1235"/>
                    <a:pt x="1422" y="1234"/>
                    <a:pt x="1423" y="1234"/>
                  </a:cubicBezTo>
                  <a:cubicBezTo>
                    <a:pt x="1429" y="1231"/>
                    <a:pt x="1429" y="1231"/>
                    <a:pt x="1429" y="1231"/>
                  </a:cubicBezTo>
                  <a:cubicBezTo>
                    <a:pt x="1430" y="1231"/>
                    <a:pt x="1430" y="1231"/>
                    <a:pt x="1430" y="1231"/>
                  </a:cubicBezTo>
                  <a:cubicBezTo>
                    <a:pt x="1431" y="1230"/>
                    <a:pt x="1432" y="1230"/>
                    <a:pt x="1433" y="1230"/>
                  </a:cubicBezTo>
                  <a:cubicBezTo>
                    <a:pt x="1438" y="1227"/>
                    <a:pt x="1438" y="1227"/>
                    <a:pt x="1438" y="1227"/>
                  </a:cubicBezTo>
                  <a:cubicBezTo>
                    <a:pt x="1440" y="1226"/>
                    <a:pt x="1441" y="1226"/>
                    <a:pt x="1442" y="1225"/>
                  </a:cubicBezTo>
                  <a:cubicBezTo>
                    <a:pt x="1448" y="1223"/>
                    <a:pt x="1448" y="1223"/>
                    <a:pt x="1448" y="1223"/>
                  </a:cubicBezTo>
                  <a:cubicBezTo>
                    <a:pt x="1449" y="1222"/>
                    <a:pt x="1450" y="1221"/>
                    <a:pt x="1451" y="1221"/>
                  </a:cubicBezTo>
                  <a:cubicBezTo>
                    <a:pt x="1453" y="1220"/>
                    <a:pt x="1457" y="1218"/>
                    <a:pt x="1457" y="1218"/>
                  </a:cubicBezTo>
                  <a:cubicBezTo>
                    <a:pt x="1466" y="1214"/>
                    <a:pt x="1466" y="1214"/>
                    <a:pt x="1466" y="1214"/>
                  </a:cubicBezTo>
                  <a:cubicBezTo>
                    <a:pt x="1467" y="1213"/>
                    <a:pt x="1468" y="1212"/>
                    <a:pt x="1470" y="1212"/>
                  </a:cubicBezTo>
                  <a:cubicBezTo>
                    <a:pt x="1476" y="1208"/>
                    <a:pt x="1476" y="1208"/>
                    <a:pt x="1476" y="1208"/>
                  </a:cubicBezTo>
                  <a:cubicBezTo>
                    <a:pt x="1477" y="1208"/>
                    <a:pt x="1478" y="1208"/>
                    <a:pt x="1478" y="1207"/>
                  </a:cubicBezTo>
                  <a:cubicBezTo>
                    <a:pt x="1480" y="1206"/>
                    <a:pt x="1482" y="1205"/>
                    <a:pt x="1484" y="1204"/>
                  </a:cubicBezTo>
                  <a:cubicBezTo>
                    <a:pt x="1494" y="1198"/>
                    <a:pt x="1494" y="1198"/>
                    <a:pt x="1494" y="1198"/>
                  </a:cubicBezTo>
                  <a:cubicBezTo>
                    <a:pt x="1494" y="1198"/>
                    <a:pt x="1499" y="1195"/>
                    <a:pt x="1500" y="1195"/>
                  </a:cubicBezTo>
                  <a:cubicBezTo>
                    <a:pt x="1505" y="1192"/>
                    <a:pt x="1505" y="1192"/>
                    <a:pt x="1505" y="1192"/>
                  </a:cubicBezTo>
                  <a:cubicBezTo>
                    <a:pt x="1506" y="1191"/>
                    <a:pt x="1507" y="1191"/>
                    <a:pt x="1508" y="1190"/>
                  </a:cubicBezTo>
                  <a:cubicBezTo>
                    <a:pt x="1516" y="1185"/>
                    <a:pt x="1516" y="1185"/>
                    <a:pt x="1516" y="1185"/>
                  </a:cubicBezTo>
                  <a:cubicBezTo>
                    <a:pt x="1517" y="1184"/>
                    <a:pt x="1521" y="1182"/>
                    <a:pt x="1521" y="1182"/>
                  </a:cubicBezTo>
                  <a:cubicBezTo>
                    <a:pt x="1522" y="1181"/>
                    <a:pt x="1523" y="1181"/>
                    <a:pt x="1524" y="1180"/>
                  </a:cubicBezTo>
                  <a:cubicBezTo>
                    <a:pt x="1525" y="1179"/>
                    <a:pt x="1526" y="1178"/>
                    <a:pt x="1527" y="1178"/>
                  </a:cubicBezTo>
                  <a:cubicBezTo>
                    <a:pt x="1529" y="1177"/>
                    <a:pt x="1530" y="1176"/>
                    <a:pt x="1532" y="1175"/>
                  </a:cubicBezTo>
                  <a:cubicBezTo>
                    <a:pt x="1535" y="1173"/>
                    <a:pt x="1535" y="1173"/>
                    <a:pt x="1535" y="1173"/>
                  </a:cubicBezTo>
                  <a:cubicBezTo>
                    <a:pt x="1536" y="1172"/>
                    <a:pt x="1537" y="1171"/>
                    <a:pt x="1539" y="1170"/>
                  </a:cubicBezTo>
                  <a:cubicBezTo>
                    <a:pt x="1539" y="1170"/>
                    <a:pt x="1539" y="1170"/>
                    <a:pt x="1539" y="1170"/>
                  </a:cubicBezTo>
                  <a:cubicBezTo>
                    <a:pt x="1540" y="1169"/>
                    <a:pt x="1541" y="1168"/>
                    <a:pt x="1542" y="1168"/>
                  </a:cubicBezTo>
                  <a:cubicBezTo>
                    <a:pt x="1543" y="1167"/>
                    <a:pt x="1545" y="1166"/>
                    <a:pt x="1546" y="1165"/>
                  </a:cubicBezTo>
                  <a:cubicBezTo>
                    <a:pt x="1507" y="1245"/>
                    <a:pt x="1456" y="1317"/>
                    <a:pt x="1393" y="1381"/>
                  </a:cubicBezTo>
                  <a:moveTo>
                    <a:pt x="1566" y="1121"/>
                  </a:moveTo>
                  <a:cubicBezTo>
                    <a:pt x="1563" y="1128"/>
                    <a:pt x="1560" y="1135"/>
                    <a:pt x="1556" y="1143"/>
                  </a:cubicBezTo>
                  <a:cubicBezTo>
                    <a:pt x="1556" y="1143"/>
                    <a:pt x="1555" y="1144"/>
                    <a:pt x="1555" y="1144"/>
                  </a:cubicBezTo>
                  <a:cubicBezTo>
                    <a:pt x="1554" y="1145"/>
                    <a:pt x="1553" y="1146"/>
                    <a:pt x="1551" y="1147"/>
                  </a:cubicBezTo>
                  <a:cubicBezTo>
                    <a:pt x="1550" y="1148"/>
                    <a:pt x="1549" y="1149"/>
                    <a:pt x="1547" y="1150"/>
                  </a:cubicBezTo>
                  <a:cubicBezTo>
                    <a:pt x="1546" y="1151"/>
                    <a:pt x="1546" y="1151"/>
                    <a:pt x="1546" y="1151"/>
                  </a:cubicBezTo>
                  <a:cubicBezTo>
                    <a:pt x="1507" y="1181"/>
                    <a:pt x="1456" y="1209"/>
                    <a:pt x="1395" y="1234"/>
                  </a:cubicBezTo>
                  <a:cubicBezTo>
                    <a:pt x="1432" y="1159"/>
                    <a:pt x="1458" y="1078"/>
                    <a:pt x="1474" y="993"/>
                  </a:cubicBezTo>
                  <a:cubicBezTo>
                    <a:pt x="1475" y="992"/>
                    <a:pt x="1475" y="992"/>
                    <a:pt x="1475" y="992"/>
                  </a:cubicBezTo>
                  <a:cubicBezTo>
                    <a:pt x="1476" y="992"/>
                    <a:pt x="1477" y="991"/>
                    <a:pt x="1478" y="991"/>
                  </a:cubicBezTo>
                  <a:cubicBezTo>
                    <a:pt x="1535" y="961"/>
                    <a:pt x="1580" y="928"/>
                    <a:pt x="1612" y="893"/>
                  </a:cubicBezTo>
                  <a:cubicBezTo>
                    <a:pt x="1613" y="892"/>
                    <a:pt x="1614" y="891"/>
                    <a:pt x="1615" y="889"/>
                  </a:cubicBezTo>
                  <a:cubicBezTo>
                    <a:pt x="1615" y="889"/>
                    <a:pt x="1615" y="889"/>
                    <a:pt x="1615" y="889"/>
                  </a:cubicBezTo>
                  <a:cubicBezTo>
                    <a:pt x="1616" y="888"/>
                    <a:pt x="1617" y="887"/>
                    <a:pt x="1618" y="886"/>
                  </a:cubicBezTo>
                  <a:cubicBezTo>
                    <a:pt x="1618" y="885"/>
                    <a:pt x="1618" y="885"/>
                    <a:pt x="1619" y="885"/>
                  </a:cubicBezTo>
                  <a:cubicBezTo>
                    <a:pt x="1619" y="884"/>
                    <a:pt x="1620" y="883"/>
                    <a:pt x="1620" y="883"/>
                  </a:cubicBezTo>
                  <a:cubicBezTo>
                    <a:pt x="1621" y="882"/>
                    <a:pt x="1621" y="882"/>
                    <a:pt x="1621" y="882"/>
                  </a:cubicBezTo>
                  <a:cubicBezTo>
                    <a:pt x="1621" y="882"/>
                    <a:pt x="1621" y="881"/>
                    <a:pt x="1622" y="881"/>
                  </a:cubicBezTo>
                  <a:cubicBezTo>
                    <a:pt x="1622" y="880"/>
                    <a:pt x="1623" y="880"/>
                    <a:pt x="1623" y="880"/>
                  </a:cubicBezTo>
                  <a:cubicBezTo>
                    <a:pt x="1616" y="963"/>
                    <a:pt x="1597" y="1044"/>
                    <a:pt x="1566" y="1121"/>
                  </a:cubicBezTo>
                  <a:moveTo>
                    <a:pt x="1618" y="867"/>
                  </a:moveTo>
                  <a:cubicBezTo>
                    <a:pt x="1618" y="867"/>
                    <a:pt x="1618" y="868"/>
                    <a:pt x="1618" y="868"/>
                  </a:cubicBezTo>
                  <a:cubicBezTo>
                    <a:pt x="1614" y="873"/>
                    <a:pt x="1609" y="880"/>
                    <a:pt x="1603" y="886"/>
                  </a:cubicBezTo>
                  <a:cubicBezTo>
                    <a:pt x="1574" y="919"/>
                    <a:pt x="1531" y="951"/>
                    <a:pt x="1476" y="979"/>
                  </a:cubicBezTo>
                  <a:cubicBezTo>
                    <a:pt x="1485" y="926"/>
                    <a:pt x="1489" y="872"/>
                    <a:pt x="1489" y="817"/>
                  </a:cubicBezTo>
                  <a:cubicBezTo>
                    <a:pt x="1489" y="783"/>
                    <a:pt x="1488" y="750"/>
                    <a:pt x="1484" y="717"/>
                  </a:cubicBezTo>
                  <a:cubicBezTo>
                    <a:pt x="1526" y="692"/>
                    <a:pt x="1560" y="664"/>
                    <a:pt x="1585" y="634"/>
                  </a:cubicBezTo>
                  <a:cubicBezTo>
                    <a:pt x="1585" y="634"/>
                    <a:pt x="1585" y="634"/>
                    <a:pt x="1585" y="634"/>
                  </a:cubicBezTo>
                  <a:cubicBezTo>
                    <a:pt x="1586" y="633"/>
                    <a:pt x="1587" y="632"/>
                    <a:pt x="1588" y="631"/>
                  </a:cubicBezTo>
                  <a:cubicBezTo>
                    <a:pt x="1588" y="630"/>
                    <a:pt x="1588" y="630"/>
                    <a:pt x="1588" y="630"/>
                  </a:cubicBezTo>
                  <a:cubicBezTo>
                    <a:pt x="1589" y="629"/>
                    <a:pt x="1589" y="629"/>
                    <a:pt x="1590" y="628"/>
                  </a:cubicBezTo>
                  <a:cubicBezTo>
                    <a:pt x="1590" y="628"/>
                    <a:pt x="1591" y="627"/>
                    <a:pt x="1591" y="627"/>
                  </a:cubicBezTo>
                  <a:cubicBezTo>
                    <a:pt x="1592" y="626"/>
                    <a:pt x="1592" y="625"/>
                    <a:pt x="1593" y="625"/>
                  </a:cubicBezTo>
                  <a:cubicBezTo>
                    <a:pt x="1593" y="624"/>
                    <a:pt x="1594" y="623"/>
                    <a:pt x="1594" y="623"/>
                  </a:cubicBezTo>
                  <a:cubicBezTo>
                    <a:pt x="1594" y="623"/>
                    <a:pt x="1596" y="619"/>
                    <a:pt x="1597" y="619"/>
                  </a:cubicBezTo>
                  <a:cubicBezTo>
                    <a:pt x="1598" y="617"/>
                    <a:pt x="1598" y="617"/>
                    <a:pt x="1598" y="617"/>
                  </a:cubicBezTo>
                  <a:cubicBezTo>
                    <a:pt x="1599" y="616"/>
                    <a:pt x="1599" y="615"/>
                    <a:pt x="1600" y="615"/>
                  </a:cubicBezTo>
                  <a:cubicBezTo>
                    <a:pt x="1617" y="681"/>
                    <a:pt x="1625" y="749"/>
                    <a:pt x="1625" y="817"/>
                  </a:cubicBezTo>
                  <a:cubicBezTo>
                    <a:pt x="1625" y="832"/>
                    <a:pt x="1625" y="845"/>
                    <a:pt x="1624" y="859"/>
                  </a:cubicBezTo>
                  <a:cubicBezTo>
                    <a:pt x="1622" y="862"/>
                    <a:pt x="1620" y="865"/>
                    <a:pt x="1618" y="86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Freeform 11"/>
            <p:cNvSpPr/>
            <p:nvPr/>
          </p:nvSpPr>
          <p:spPr bwMode="auto">
            <a:xfrm>
              <a:off x="6421764" y="2195267"/>
              <a:ext cx="553584" cy="82307"/>
            </a:xfrm>
            <a:custGeom>
              <a:avLst/>
              <a:gdLst>
                <a:gd name="T0" fmla="*/ 13 w 353"/>
                <a:gd name="T1" fmla="*/ 8 h 52"/>
                <a:gd name="T2" fmla="*/ 11 w 353"/>
                <a:gd name="T3" fmla="*/ 9 h 52"/>
                <a:gd name="T4" fmla="*/ 21 w 353"/>
                <a:gd name="T5" fmla="*/ 10 h 52"/>
                <a:gd name="T6" fmla="*/ 28 w 353"/>
                <a:gd name="T7" fmla="*/ 10 h 52"/>
                <a:gd name="T8" fmla="*/ 35 w 353"/>
                <a:gd name="T9" fmla="*/ 12 h 52"/>
                <a:gd name="T10" fmla="*/ 37 w 353"/>
                <a:gd name="T11" fmla="*/ 12 h 52"/>
                <a:gd name="T12" fmla="*/ 48 w 353"/>
                <a:gd name="T13" fmla="*/ 12 h 52"/>
                <a:gd name="T14" fmla="*/ 47 w 353"/>
                <a:gd name="T15" fmla="*/ 13 h 52"/>
                <a:gd name="T16" fmla="*/ 84 w 353"/>
                <a:gd name="T17" fmla="*/ 15 h 52"/>
                <a:gd name="T18" fmla="*/ 80 w 353"/>
                <a:gd name="T19" fmla="*/ 16 h 52"/>
                <a:gd name="T20" fmla="*/ 80 w 353"/>
                <a:gd name="T21" fmla="*/ 18 h 52"/>
                <a:gd name="T22" fmla="*/ 83 w 353"/>
                <a:gd name="T23" fmla="*/ 19 h 52"/>
                <a:gd name="T24" fmla="*/ 83 w 353"/>
                <a:gd name="T25" fmla="*/ 21 h 52"/>
                <a:gd name="T26" fmla="*/ 85 w 353"/>
                <a:gd name="T27" fmla="*/ 21 h 52"/>
                <a:gd name="T28" fmla="*/ 102 w 353"/>
                <a:gd name="T29" fmla="*/ 33 h 52"/>
                <a:gd name="T30" fmla="*/ 101 w 353"/>
                <a:gd name="T31" fmla="*/ 34 h 52"/>
                <a:gd name="T32" fmla="*/ 102 w 353"/>
                <a:gd name="T33" fmla="*/ 36 h 52"/>
                <a:gd name="T34" fmla="*/ 158 w 353"/>
                <a:gd name="T35" fmla="*/ 36 h 52"/>
                <a:gd name="T36" fmla="*/ 154 w 353"/>
                <a:gd name="T37" fmla="*/ 36 h 52"/>
                <a:gd name="T38" fmla="*/ 208 w 353"/>
                <a:gd name="T39" fmla="*/ 46 h 52"/>
                <a:gd name="T40" fmla="*/ 206 w 353"/>
                <a:gd name="T41" fmla="*/ 45 h 52"/>
                <a:gd name="T42" fmla="*/ 206 w 353"/>
                <a:gd name="T43" fmla="*/ 45 h 52"/>
                <a:gd name="T44" fmla="*/ 229 w 353"/>
                <a:gd name="T45" fmla="*/ 45 h 52"/>
                <a:gd name="T46" fmla="*/ 308 w 353"/>
                <a:gd name="T47" fmla="*/ 45 h 52"/>
                <a:gd name="T48" fmla="*/ 308 w 353"/>
                <a:gd name="T49" fmla="*/ 44 h 52"/>
                <a:gd name="T50" fmla="*/ 315 w 353"/>
                <a:gd name="T51" fmla="*/ 45 h 52"/>
                <a:gd name="T52" fmla="*/ 315 w 353"/>
                <a:gd name="T53" fmla="*/ 45 h 52"/>
                <a:gd name="T54" fmla="*/ 303 w 353"/>
                <a:gd name="T55" fmla="*/ 41 h 52"/>
                <a:gd name="T56" fmla="*/ 303 w 353"/>
                <a:gd name="T57" fmla="*/ 40 h 52"/>
                <a:gd name="T58" fmla="*/ 316 w 353"/>
                <a:gd name="T59" fmla="*/ 45 h 52"/>
                <a:gd name="T60" fmla="*/ 343 w 353"/>
                <a:gd name="T61" fmla="*/ 47 h 52"/>
                <a:gd name="T62" fmla="*/ 336 w 353"/>
                <a:gd name="T63" fmla="*/ 44 h 52"/>
                <a:gd name="T64" fmla="*/ 336 w 353"/>
                <a:gd name="T65" fmla="*/ 44 h 52"/>
                <a:gd name="T66" fmla="*/ 332 w 353"/>
                <a:gd name="T67" fmla="*/ 43 h 52"/>
                <a:gd name="T68" fmla="*/ 332 w 353"/>
                <a:gd name="T69" fmla="*/ 41 h 52"/>
                <a:gd name="T70" fmla="*/ 353 w 353"/>
                <a:gd name="T71" fmla="*/ 44 h 52"/>
                <a:gd name="T72" fmla="*/ 338 w 353"/>
                <a:gd name="T73" fmla="*/ 38 h 52"/>
                <a:gd name="T74" fmla="*/ 93 w 353"/>
                <a:gd name="T75" fmla="*/ 0 h 52"/>
                <a:gd name="T76" fmla="*/ 2 w 353"/>
                <a:gd name="T77" fmla="*/ 6 h 52"/>
                <a:gd name="T78" fmla="*/ 4 w 353"/>
                <a:gd name="T79" fmla="*/ 6 h 52"/>
                <a:gd name="T80" fmla="*/ 0 w 353"/>
                <a:gd name="T81" fmla="*/ 7 h 52"/>
                <a:gd name="T82" fmla="*/ 13 w 353"/>
                <a:gd name="T8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" h="52">
                  <a:moveTo>
                    <a:pt x="13" y="8"/>
                  </a:moveTo>
                  <a:cubicBezTo>
                    <a:pt x="12" y="8"/>
                    <a:pt x="12" y="9"/>
                    <a:pt x="11" y="9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3" y="10"/>
                    <a:pt x="26" y="11"/>
                    <a:pt x="28" y="10"/>
                  </a:cubicBezTo>
                  <a:cubicBezTo>
                    <a:pt x="30" y="13"/>
                    <a:pt x="30" y="13"/>
                    <a:pt x="35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0" y="11"/>
                    <a:pt x="44" y="12"/>
                    <a:pt x="48" y="12"/>
                  </a:cubicBezTo>
                  <a:cubicBezTo>
                    <a:pt x="48" y="13"/>
                    <a:pt x="47" y="13"/>
                    <a:pt x="47" y="13"/>
                  </a:cubicBezTo>
                  <a:cubicBezTo>
                    <a:pt x="79" y="13"/>
                    <a:pt x="82" y="14"/>
                    <a:pt x="84" y="15"/>
                  </a:cubicBezTo>
                  <a:cubicBezTo>
                    <a:pt x="83" y="16"/>
                    <a:pt x="81" y="16"/>
                    <a:pt x="80" y="16"/>
                  </a:cubicBezTo>
                  <a:cubicBezTo>
                    <a:pt x="80" y="16"/>
                    <a:pt x="80" y="17"/>
                    <a:pt x="80" y="18"/>
                  </a:cubicBezTo>
                  <a:cubicBezTo>
                    <a:pt x="81" y="18"/>
                    <a:pt x="82" y="19"/>
                    <a:pt x="83" y="19"/>
                  </a:cubicBezTo>
                  <a:cubicBezTo>
                    <a:pt x="83" y="20"/>
                    <a:pt x="83" y="20"/>
                    <a:pt x="83" y="21"/>
                  </a:cubicBezTo>
                  <a:cubicBezTo>
                    <a:pt x="83" y="21"/>
                    <a:pt x="84" y="21"/>
                    <a:pt x="85" y="21"/>
                  </a:cubicBezTo>
                  <a:cubicBezTo>
                    <a:pt x="86" y="23"/>
                    <a:pt x="97" y="30"/>
                    <a:pt x="102" y="33"/>
                  </a:cubicBezTo>
                  <a:cubicBezTo>
                    <a:pt x="102" y="33"/>
                    <a:pt x="101" y="34"/>
                    <a:pt x="101" y="34"/>
                  </a:cubicBezTo>
                  <a:cubicBezTo>
                    <a:pt x="101" y="35"/>
                    <a:pt x="102" y="36"/>
                    <a:pt x="102" y="36"/>
                  </a:cubicBezTo>
                  <a:cubicBezTo>
                    <a:pt x="134" y="30"/>
                    <a:pt x="157" y="35"/>
                    <a:pt x="158" y="36"/>
                  </a:cubicBezTo>
                  <a:cubicBezTo>
                    <a:pt x="156" y="35"/>
                    <a:pt x="155" y="36"/>
                    <a:pt x="154" y="36"/>
                  </a:cubicBezTo>
                  <a:cubicBezTo>
                    <a:pt x="157" y="49"/>
                    <a:pt x="176" y="52"/>
                    <a:pt x="208" y="46"/>
                  </a:cubicBezTo>
                  <a:cubicBezTo>
                    <a:pt x="208" y="46"/>
                    <a:pt x="207" y="46"/>
                    <a:pt x="206" y="45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20" y="43"/>
                    <a:pt x="224" y="44"/>
                    <a:pt x="229" y="45"/>
                  </a:cubicBezTo>
                  <a:cubicBezTo>
                    <a:pt x="249" y="48"/>
                    <a:pt x="297" y="50"/>
                    <a:pt x="308" y="45"/>
                  </a:cubicBezTo>
                  <a:cubicBezTo>
                    <a:pt x="308" y="45"/>
                    <a:pt x="308" y="44"/>
                    <a:pt x="308" y="44"/>
                  </a:cubicBezTo>
                  <a:cubicBezTo>
                    <a:pt x="313" y="45"/>
                    <a:pt x="314" y="45"/>
                    <a:pt x="315" y="45"/>
                  </a:cubicBezTo>
                  <a:cubicBezTo>
                    <a:pt x="315" y="45"/>
                    <a:pt x="315" y="45"/>
                    <a:pt x="315" y="45"/>
                  </a:cubicBezTo>
                  <a:cubicBezTo>
                    <a:pt x="311" y="44"/>
                    <a:pt x="307" y="42"/>
                    <a:pt x="303" y="41"/>
                  </a:cubicBezTo>
                  <a:cubicBezTo>
                    <a:pt x="303" y="41"/>
                    <a:pt x="303" y="41"/>
                    <a:pt x="303" y="40"/>
                  </a:cubicBezTo>
                  <a:cubicBezTo>
                    <a:pt x="307" y="42"/>
                    <a:pt x="311" y="44"/>
                    <a:pt x="316" y="45"/>
                  </a:cubicBezTo>
                  <a:cubicBezTo>
                    <a:pt x="330" y="47"/>
                    <a:pt x="330" y="47"/>
                    <a:pt x="343" y="47"/>
                  </a:cubicBezTo>
                  <a:cubicBezTo>
                    <a:pt x="339" y="44"/>
                    <a:pt x="339" y="44"/>
                    <a:pt x="336" y="44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3" y="43"/>
                    <a:pt x="332" y="43"/>
                  </a:cubicBezTo>
                  <a:cubicBezTo>
                    <a:pt x="332" y="42"/>
                    <a:pt x="332" y="41"/>
                    <a:pt x="332" y="41"/>
                  </a:cubicBezTo>
                  <a:cubicBezTo>
                    <a:pt x="352" y="44"/>
                    <a:pt x="352" y="44"/>
                    <a:pt x="353" y="44"/>
                  </a:cubicBezTo>
                  <a:cubicBezTo>
                    <a:pt x="345" y="41"/>
                    <a:pt x="340" y="39"/>
                    <a:pt x="338" y="38"/>
                  </a:cubicBezTo>
                  <a:cubicBezTo>
                    <a:pt x="261" y="14"/>
                    <a:pt x="178" y="0"/>
                    <a:pt x="93" y="0"/>
                  </a:cubicBezTo>
                  <a:cubicBezTo>
                    <a:pt x="62" y="0"/>
                    <a:pt x="32" y="2"/>
                    <a:pt x="2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3" y="6"/>
                    <a:pt x="1" y="7"/>
                    <a:pt x="0" y="7"/>
                  </a:cubicBezTo>
                  <a:cubicBezTo>
                    <a:pt x="0" y="7"/>
                    <a:pt x="8" y="7"/>
                    <a:pt x="13" y="8"/>
                  </a:cubicBezTo>
                </a:path>
              </a:pathLst>
            </a:custGeom>
            <a:gradFill flip="none" rotWithShape="1">
              <a:gsLst>
                <a:gs pos="20000">
                  <a:schemeClr val="bg1">
                    <a:lumMod val="85000"/>
                  </a:schemeClr>
                </a:gs>
                <a:gs pos="50000">
                  <a:schemeClr val="bg1">
                    <a:lumMod val="65000"/>
                  </a:schemeClr>
                </a:gs>
                <a:gs pos="75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  <a:sp3d extrusionH="1905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02507" y="2232650"/>
              <a:ext cx="2176035" cy="2233382"/>
            </a:xfrm>
            <a:custGeom>
              <a:avLst/>
              <a:gdLst>
                <a:gd name="T0" fmla="*/ 538 w 1157"/>
                <a:gd name="T1" fmla="*/ 597 h 1187"/>
                <a:gd name="T2" fmla="*/ 569 w 1157"/>
                <a:gd name="T3" fmla="*/ 705 h 1187"/>
                <a:gd name="T4" fmla="*/ 628 w 1157"/>
                <a:gd name="T5" fmla="*/ 804 h 1187"/>
                <a:gd name="T6" fmla="*/ 589 w 1157"/>
                <a:gd name="T7" fmla="*/ 692 h 1187"/>
                <a:gd name="T8" fmla="*/ 687 w 1157"/>
                <a:gd name="T9" fmla="*/ 678 h 1187"/>
                <a:gd name="T10" fmla="*/ 745 w 1157"/>
                <a:gd name="T11" fmla="*/ 530 h 1187"/>
                <a:gd name="T12" fmla="*/ 803 w 1157"/>
                <a:gd name="T13" fmla="*/ 511 h 1187"/>
                <a:gd name="T14" fmla="*/ 868 w 1157"/>
                <a:gd name="T15" fmla="*/ 456 h 1187"/>
                <a:gd name="T16" fmla="*/ 890 w 1157"/>
                <a:gd name="T17" fmla="*/ 416 h 1187"/>
                <a:gd name="T18" fmla="*/ 859 w 1157"/>
                <a:gd name="T19" fmla="*/ 355 h 1187"/>
                <a:gd name="T20" fmla="*/ 887 w 1157"/>
                <a:gd name="T21" fmla="*/ 332 h 1187"/>
                <a:gd name="T22" fmla="*/ 851 w 1157"/>
                <a:gd name="T23" fmla="*/ 316 h 1187"/>
                <a:gd name="T24" fmla="*/ 890 w 1157"/>
                <a:gd name="T25" fmla="*/ 289 h 1187"/>
                <a:gd name="T26" fmla="*/ 878 w 1157"/>
                <a:gd name="T27" fmla="*/ 310 h 1187"/>
                <a:gd name="T28" fmla="*/ 929 w 1157"/>
                <a:gd name="T29" fmla="*/ 320 h 1187"/>
                <a:gd name="T30" fmla="*/ 941 w 1157"/>
                <a:gd name="T31" fmla="*/ 364 h 1187"/>
                <a:gd name="T32" fmla="*/ 969 w 1157"/>
                <a:gd name="T33" fmla="*/ 332 h 1187"/>
                <a:gd name="T34" fmla="*/ 963 w 1157"/>
                <a:gd name="T35" fmla="*/ 288 h 1187"/>
                <a:gd name="T36" fmla="*/ 1028 w 1157"/>
                <a:gd name="T37" fmla="*/ 167 h 1187"/>
                <a:gd name="T38" fmla="*/ 995 w 1157"/>
                <a:gd name="T39" fmla="*/ 157 h 1187"/>
                <a:gd name="T40" fmla="*/ 1005 w 1157"/>
                <a:gd name="T41" fmla="*/ 110 h 1187"/>
                <a:gd name="T42" fmla="*/ 1067 w 1157"/>
                <a:gd name="T43" fmla="*/ 112 h 1187"/>
                <a:gd name="T44" fmla="*/ 1075 w 1157"/>
                <a:gd name="T45" fmla="*/ 92 h 1187"/>
                <a:gd name="T46" fmla="*/ 1096 w 1157"/>
                <a:gd name="T47" fmla="*/ 82 h 1187"/>
                <a:gd name="T48" fmla="*/ 1152 w 1157"/>
                <a:gd name="T49" fmla="*/ 180 h 1187"/>
                <a:gd name="T50" fmla="*/ 1131 w 1157"/>
                <a:gd name="T51" fmla="*/ 119 h 1187"/>
                <a:gd name="T52" fmla="*/ 1147 w 1157"/>
                <a:gd name="T53" fmla="*/ 89 h 1187"/>
                <a:gd name="T54" fmla="*/ 1134 w 1157"/>
                <a:gd name="T55" fmla="*/ 68 h 1187"/>
                <a:gd name="T56" fmla="*/ 1113 w 1157"/>
                <a:gd name="T57" fmla="*/ 56 h 1187"/>
                <a:gd name="T58" fmla="*/ 1130 w 1157"/>
                <a:gd name="T59" fmla="*/ 55 h 1187"/>
                <a:gd name="T60" fmla="*/ 1120 w 1157"/>
                <a:gd name="T61" fmla="*/ 52 h 1187"/>
                <a:gd name="T62" fmla="*/ 1042 w 1157"/>
                <a:gd name="T63" fmla="*/ 36 h 1187"/>
                <a:gd name="T64" fmla="*/ 963 w 1157"/>
                <a:gd name="T65" fmla="*/ 30 h 1187"/>
                <a:gd name="T66" fmla="*/ 926 w 1157"/>
                <a:gd name="T67" fmla="*/ 30 h 1187"/>
                <a:gd name="T68" fmla="*/ 877 w 1157"/>
                <a:gd name="T69" fmla="*/ 27 h 1187"/>
                <a:gd name="T70" fmla="*/ 812 w 1157"/>
                <a:gd name="T71" fmla="*/ 11 h 1187"/>
                <a:gd name="T72" fmla="*/ 756 w 1157"/>
                <a:gd name="T73" fmla="*/ 4 h 1187"/>
                <a:gd name="T74" fmla="*/ 676 w 1157"/>
                <a:gd name="T75" fmla="*/ 34 h 1187"/>
                <a:gd name="T76" fmla="*/ 658 w 1157"/>
                <a:gd name="T77" fmla="*/ 24 h 1187"/>
                <a:gd name="T78" fmla="*/ 639 w 1157"/>
                <a:gd name="T79" fmla="*/ 38 h 1187"/>
                <a:gd name="T80" fmla="*/ 587 w 1157"/>
                <a:gd name="T81" fmla="*/ 47 h 1187"/>
                <a:gd name="T82" fmla="*/ 573 w 1157"/>
                <a:gd name="T83" fmla="*/ 35 h 1187"/>
                <a:gd name="T84" fmla="*/ 512 w 1157"/>
                <a:gd name="T85" fmla="*/ 41 h 1187"/>
                <a:gd name="T86" fmla="*/ 490 w 1157"/>
                <a:gd name="T87" fmla="*/ 49 h 1187"/>
                <a:gd name="T88" fmla="*/ 510 w 1157"/>
                <a:gd name="T89" fmla="*/ 34 h 1187"/>
                <a:gd name="T90" fmla="*/ 560 w 1157"/>
                <a:gd name="T91" fmla="*/ 14 h 1187"/>
                <a:gd name="T92" fmla="*/ 268 w 1157"/>
                <a:gd name="T93" fmla="*/ 187 h 1187"/>
                <a:gd name="T94" fmla="*/ 272 w 1157"/>
                <a:gd name="T95" fmla="*/ 190 h 1187"/>
                <a:gd name="T96" fmla="*/ 255 w 1157"/>
                <a:gd name="T97" fmla="*/ 212 h 1187"/>
                <a:gd name="T98" fmla="*/ 224 w 1157"/>
                <a:gd name="T99" fmla="*/ 248 h 1187"/>
                <a:gd name="T100" fmla="*/ 226 w 1157"/>
                <a:gd name="T101" fmla="*/ 234 h 1187"/>
                <a:gd name="T102" fmla="*/ 207 w 1157"/>
                <a:gd name="T103" fmla="*/ 244 h 1187"/>
                <a:gd name="T104" fmla="*/ 126 w 1157"/>
                <a:gd name="T105" fmla="*/ 352 h 1187"/>
                <a:gd name="T106" fmla="*/ 30 w 1157"/>
                <a:gd name="T107" fmla="*/ 1007 h 1187"/>
                <a:gd name="T108" fmla="*/ 49 w 1157"/>
                <a:gd name="T109" fmla="*/ 1041 h 1187"/>
                <a:gd name="T110" fmla="*/ 89 w 1157"/>
                <a:gd name="T111" fmla="*/ 621 h 1187"/>
                <a:gd name="T112" fmla="*/ 63 w 1157"/>
                <a:gd name="T113" fmla="*/ 633 h 1187"/>
                <a:gd name="T114" fmla="*/ 120 w 1157"/>
                <a:gd name="T115" fmla="*/ 369 h 1187"/>
                <a:gd name="T116" fmla="*/ 157 w 1157"/>
                <a:gd name="T117" fmla="*/ 526 h 1187"/>
                <a:gd name="T118" fmla="*/ 146 w 1157"/>
                <a:gd name="T119" fmla="*/ 443 h 1187"/>
                <a:gd name="T120" fmla="*/ 210 w 1157"/>
                <a:gd name="T121" fmla="*/ 447 h 1187"/>
                <a:gd name="T122" fmla="*/ 289 w 1157"/>
                <a:gd name="T123" fmla="*/ 495 h 1187"/>
                <a:gd name="T124" fmla="*/ 444 w 1157"/>
                <a:gd name="T125" fmla="*/ 516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7" h="1187">
                  <a:moveTo>
                    <a:pt x="466" y="513"/>
                  </a:moveTo>
                  <a:cubicBezTo>
                    <a:pt x="468" y="514"/>
                    <a:pt x="495" y="510"/>
                    <a:pt x="498" y="504"/>
                  </a:cubicBezTo>
                  <a:cubicBezTo>
                    <a:pt x="497" y="504"/>
                    <a:pt x="497" y="504"/>
                    <a:pt x="497" y="504"/>
                  </a:cubicBezTo>
                  <a:cubicBezTo>
                    <a:pt x="497" y="504"/>
                    <a:pt x="497" y="504"/>
                    <a:pt x="497" y="504"/>
                  </a:cubicBezTo>
                  <a:cubicBezTo>
                    <a:pt x="496" y="504"/>
                    <a:pt x="496" y="504"/>
                    <a:pt x="496" y="504"/>
                  </a:cubicBezTo>
                  <a:cubicBezTo>
                    <a:pt x="498" y="503"/>
                    <a:pt x="501" y="502"/>
                    <a:pt x="503" y="502"/>
                  </a:cubicBezTo>
                  <a:cubicBezTo>
                    <a:pt x="509" y="521"/>
                    <a:pt x="509" y="521"/>
                    <a:pt x="523" y="544"/>
                  </a:cubicBezTo>
                  <a:cubicBezTo>
                    <a:pt x="523" y="544"/>
                    <a:pt x="521" y="545"/>
                    <a:pt x="520" y="546"/>
                  </a:cubicBezTo>
                  <a:cubicBezTo>
                    <a:pt x="526" y="578"/>
                    <a:pt x="526" y="578"/>
                    <a:pt x="524" y="594"/>
                  </a:cubicBezTo>
                  <a:cubicBezTo>
                    <a:pt x="528" y="595"/>
                    <a:pt x="533" y="596"/>
                    <a:pt x="538" y="597"/>
                  </a:cubicBezTo>
                  <a:cubicBezTo>
                    <a:pt x="539" y="597"/>
                    <a:pt x="539" y="597"/>
                    <a:pt x="539" y="597"/>
                  </a:cubicBezTo>
                  <a:cubicBezTo>
                    <a:pt x="539" y="597"/>
                    <a:pt x="539" y="597"/>
                    <a:pt x="539" y="597"/>
                  </a:cubicBezTo>
                  <a:cubicBezTo>
                    <a:pt x="541" y="596"/>
                    <a:pt x="543" y="593"/>
                    <a:pt x="545" y="591"/>
                  </a:cubicBezTo>
                  <a:cubicBezTo>
                    <a:pt x="549" y="591"/>
                    <a:pt x="557" y="586"/>
                    <a:pt x="560" y="582"/>
                  </a:cubicBezTo>
                  <a:cubicBezTo>
                    <a:pt x="561" y="582"/>
                    <a:pt x="562" y="582"/>
                    <a:pt x="564" y="582"/>
                  </a:cubicBezTo>
                  <a:cubicBezTo>
                    <a:pt x="566" y="588"/>
                    <a:pt x="582" y="640"/>
                    <a:pt x="575" y="656"/>
                  </a:cubicBezTo>
                  <a:cubicBezTo>
                    <a:pt x="587" y="677"/>
                    <a:pt x="566" y="693"/>
                    <a:pt x="567" y="712"/>
                  </a:cubicBezTo>
                  <a:cubicBezTo>
                    <a:pt x="568" y="712"/>
                    <a:pt x="568" y="712"/>
                    <a:pt x="568" y="712"/>
                  </a:cubicBezTo>
                  <a:cubicBezTo>
                    <a:pt x="568" y="712"/>
                    <a:pt x="568" y="712"/>
                    <a:pt x="568" y="712"/>
                  </a:cubicBezTo>
                  <a:cubicBezTo>
                    <a:pt x="569" y="711"/>
                    <a:pt x="569" y="708"/>
                    <a:pt x="569" y="705"/>
                  </a:cubicBezTo>
                  <a:cubicBezTo>
                    <a:pt x="571" y="706"/>
                    <a:pt x="572" y="706"/>
                    <a:pt x="573" y="706"/>
                  </a:cubicBezTo>
                  <a:cubicBezTo>
                    <a:pt x="573" y="707"/>
                    <a:pt x="574" y="709"/>
                    <a:pt x="574" y="710"/>
                  </a:cubicBezTo>
                  <a:cubicBezTo>
                    <a:pt x="574" y="710"/>
                    <a:pt x="574" y="710"/>
                    <a:pt x="574" y="710"/>
                  </a:cubicBezTo>
                  <a:cubicBezTo>
                    <a:pt x="584" y="717"/>
                    <a:pt x="588" y="736"/>
                    <a:pt x="589" y="737"/>
                  </a:cubicBezTo>
                  <a:cubicBezTo>
                    <a:pt x="591" y="737"/>
                    <a:pt x="594" y="739"/>
                    <a:pt x="595" y="740"/>
                  </a:cubicBezTo>
                  <a:cubicBezTo>
                    <a:pt x="593" y="758"/>
                    <a:pt x="603" y="772"/>
                    <a:pt x="606" y="789"/>
                  </a:cubicBezTo>
                  <a:cubicBezTo>
                    <a:pt x="610" y="791"/>
                    <a:pt x="610" y="791"/>
                    <a:pt x="616" y="796"/>
                  </a:cubicBezTo>
                  <a:cubicBezTo>
                    <a:pt x="617" y="797"/>
                    <a:pt x="617" y="797"/>
                    <a:pt x="617" y="797"/>
                  </a:cubicBezTo>
                  <a:cubicBezTo>
                    <a:pt x="618" y="797"/>
                    <a:pt x="618" y="798"/>
                    <a:pt x="618" y="798"/>
                  </a:cubicBezTo>
                  <a:cubicBezTo>
                    <a:pt x="621" y="800"/>
                    <a:pt x="625" y="802"/>
                    <a:pt x="628" y="804"/>
                  </a:cubicBezTo>
                  <a:cubicBezTo>
                    <a:pt x="631" y="806"/>
                    <a:pt x="633" y="809"/>
                    <a:pt x="636" y="810"/>
                  </a:cubicBezTo>
                  <a:cubicBezTo>
                    <a:pt x="640" y="812"/>
                    <a:pt x="647" y="812"/>
                    <a:pt x="648" y="809"/>
                  </a:cubicBezTo>
                  <a:cubicBezTo>
                    <a:pt x="648" y="808"/>
                    <a:pt x="648" y="808"/>
                    <a:pt x="648" y="808"/>
                  </a:cubicBezTo>
                  <a:cubicBezTo>
                    <a:pt x="647" y="807"/>
                    <a:pt x="645" y="807"/>
                    <a:pt x="645" y="806"/>
                  </a:cubicBezTo>
                  <a:cubicBezTo>
                    <a:pt x="643" y="805"/>
                    <a:pt x="643" y="803"/>
                    <a:pt x="641" y="797"/>
                  </a:cubicBezTo>
                  <a:cubicBezTo>
                    <a:pt x="639" y="793"/>
                    <a:pt x="636" y="791"/>
                    <a:pt x="634" y="788"/>
                  </a:cubicBezTo>
                  <a:cubicBezTo>
                    <a:pt x="638" y="776"/>
                    <a:pt x="638" y="776"/>
                    <a:pt x="623" y="739"/>
                  </a:cubicBezTo>
                  <a:cubicBezTo>
                    <a:pt x="617" y="738"/>
                    <a:pt x="617" y="738"/>
                    <a:pt x="611" y="728"/>
                  </a:cubicBezTo>
                  <a:cubicBezTo>
                    <a:pt x="608" y="728"/>
                    <a:pt x="606" y="729"/>
                    <a:pt x="603" y="729"/>
                  </a:cubicBezTo>
                  <a:cubicBezTo>
                    <a:pt x="600" y="725"/>
                    <a:pt x="589" y="715"/>
                    <a:pt x="589" y="692"/>
                  </a:cubicBezTo>
                  <a:cubicBezTo>
                    <a:pt x="587" y="692"/>
                    <a:pt x="584" y="692"/>
                    <a:pt x="582" y="692"/>
                  </a:cubicBezTo>
                  <a:cubicBezTo>
                    <a:pt x="576" y="670"/>
                    <a:pt x="597" y="655"/>
                    <a:pt x="595" y="634"/>
                  </a:cubicBezTo>
                  <a:cubicBezTo>
                    <a:pt x="600" y="632"/>
                    <a:pt x="600" y="632"/>
                    <a:pt x="610" y="633"/>
                  </a:cubicBezTo>
                  <a:cubicBezTo>
                    <a:pt x="610" y="643"/>
                    <a:pt x="610" y="643"/>
                    <a:pt x="610" y="644"/>
                  </a:cubicBezTo>
                  <a:cubicBezTo>
                    <a:pt x="637" y="648"/>
                    <a:pt x="636" y="671"/>
                    <a:pt x="636" y="671"/>
                  </a:cubicBezTo>
                  <a:cubicBezTo>
                    <a:pt x="637" y="671"/>
                    <a:pt x="639" y="671"/>
                    <a:pt x="640" y="671"/>
                  </a:cubicBezTo>
                  <a:cubicBezTo>
                    <a:pt x="641" y="673"/>
                    <a:pt x="643" y="676"/>
                    <a:pt x="644" y="678"/>
                  </a:cubicBezTo>
                  <a:cubicBezTo>
                    <a:pt x="655" y="675"/>
                    <a:pt x="660" y="681"/>
                    <a:pt x="662" y="686"/>
                  </a:cubicBezTo>
                  <a:cubicBezTo>
                    <a:pt x="661" y="689"/>
                    <a:pt x="659" y="701"/>
                    <a:pt x="662" y="705"/>
                  </a:cubicBezTo>
                  <a:cubicBezTo>
                    <a:pt x="687" y="678"/>
                    <a:pt x="687" y="678"/>
                    <a:pt x="687" y="678"/>
                  </a:cubicBezTo>
                  <a:cubicBezTo>
                    <a:pt x="700" y="682"/>
                    <a:pt x="720" y="662"/>
                    <a:pt x="721" y="661"/>
                  </a:cubicBezTo>
                  <a:cubicBezTo>
                    <a:pt x="716" y="644"/>
                    <a:pt x="719" y="627"/>
                    <a:pt x="717" y="610"/>
                  </a:cubicBezTo>
                  <a:cubicBezTo>
                    <a:pt x="717" y="610"/>
                    <a:pt x="687" y="579"/>
                    <a:pt x="688" y="571"/>
                  </a:cubicBezTo>
                  <a:cubicBezTo>
                    <a:pt x="680" y="562"/>
                    <a:pt x="680" y="562"/>
                    <a:pt x="678" y="558"/>
                  </a:cubicBezTo>
                  <a:cubicBezTo>
                    <a:pt x="687" y="542"/>
                    <a:pt x="706" y="517"/>
                    <a:pt x="737" y="523"/>
                  </a:cubicBezTo>
                  <a:cubicBezTo>
                    <a:pt x="733" y="535"/>
                    <a:pt x="733" y="535"/>
                    <a:pt x="738" y="540"/>
                  </a:cubicBezTo>
                  <a:cubicBezTo>
                    <a:pt x="740" y="540"/>
                    <a:pt x="743" y="539"/>
                    <a:pt x="745" y="538"/>
                  </a:cubicBezTo>
                  <a:cubicBezTo>
                    <a:pt x="745" y="536"/>
                    <a:pt x="745" y="535"/>
                    <a:pt x="745" y="534"/>
                  </a:cubicBezTo>
                  <a:cubicBezTo>
                    <a:pt x="745" y="530"/>
                    <a:pt x="745" y="530"/>
                    <a:pt x="745" y="530"/>
                  </a:cubicBezTo>
                  <a:cubicBezTo>
                    <a:pt x="745" y="530"/>
                    <a:pt x="745" y="530"/>
                    <a:pt x="745" y="530"/>
                  </a:cubicBezTo>
                  <a:cubicBezTo>
                    <a:pt x="745" y="531"/>
                    <a:pt x="745" y="531"/>
                    <a:pt x="745" y="531"/>
                  </a:cubicBezTo>
                  <a:cubicBezTo>
                    <a:pt x="745" y="531"/>
                    <a:pt x="745" y="531"/>
                    <a:pt x="745" y="531"/>
                  </a:cubicBezTo>
                  <a:cubicBezTo>
                    <a:pt x="754" y="522"/>
                    <a:pt x="755" y="521"/>
                    <a:pt x="776" y="520"/>
                  </a:cubicBezTo>
                  <a:cubicBezTo>
                    <a:pt x="776" y="520"/>
                    <a:pt x="777" y="520"/>
                    <a:pt x="778" y="520"/>
                  </a:cubicBezTo>
                  <a:cubicBezTo>
                    <a:pt x="779" y="520"/>
                    <a:pt x="783" y="517"/>
                    <a:pt x="784" y="516"/>
                  </a:cubicBezTo>
                  <a:cubicBezTo>
                    <a:pt x="785" y="517"/>
                    <a:pt x="786" y="517"/>
                    <a:pt x="786" y="518"/>
                  </a:cubicBezTo>
                  <a:cubicBezTo>
                    <a:pt x="792" y="517"/>
                    <a:pt x="790" y="509"/>
                    <a:pt x="790" y="509"/>
                  </a:cubicBezTo>
                  <a:cubicBezTo>
                    <a:pt x="794" y="510"/>
                    <a:pt x="791" y="516"/>
                    <a:pt x="795" y="517"/>
                  </a:cubicBezTo>
                  <a:cubicBezTo>
                    <a:pt x="799" y="517"/>
                    <a:pt x="799" y="512"/>
                    <a:pt x="801" y="510"/>
                  </a:cubicBezTo>
                  <a:cubicBezTo>
                    <a:pt x="802" y="510"/>
                    <a:pt x="803" y="511"/>
                    <a:pt x="803" y="511"/>
                  </a:cubicBezTo>
                  <a:cubicBezTo>
                    <a:pt x="809" y="509"/>
                    <a:pt x="809" y="509"/>
                    <a:pt x="812" y="510"/>
                  </a:cubicBezTo>
                  <a:cubicBezTo>
                    <a:pt x="813" y="509"/>
                    <a:pt x="814" y="508"/>
                    <a:pt x="814" y="508"/>
                  </a:cubicBezTo>
                  <a:cubicBezTo>
                    <a:pt x="824" y="507"/>
                    <a:pt x="824" y="507"/>
                    <a:pt x="827" y="504"/>
                  </a:cubicBezTo>
                  <a:cubicBezTo>
                    <a:pt x="829" y="500"/>
                    <a:pt x="834" y="499"/>
                    <a:pt x="837" y="496"/>
                  </a:cubicBezTo>
                  <a:cubicBezTo>
                    <a:pt x="841" y="493"/>
                    <a:pt x="842" y="487"/>
                    <a:pt x="847" y="486"/>
                  </a:cubicBezTo>
                  <a:cubicBezTo>
                    <a:pt x="854" y="485"/>
                    <a:pt x="855" y="479"/>
                    <a:pt x="855" y="478"/>
                  </a:cubicBezTo>
                  <a:cubicBezTo>
                    <a:pt x="858" y="477"/>
                    <a:pt x="863" y="475"/>
                    <a:pt x="863" y="475"/>
                  </a:cubicBezTo>
                  <a:cubicBezTo>
                    <a:pt x="864" y="472"/>
                    <a:pt x="864" y="466"/>
                    <a:pt x="864" y="466"/>
                  </a:cubicBezTo>
                  <a:cubicBezTo>
                    <a:pt x="863" y="465"/>
                    <a:pt x="863" y="465"/>
                    <a:pt x="868" y="458"/>
                  </a:cubicBezTo>
                  <a:cubicBezTo>
                    <a:pt x="868" y="458"/>
                    <a:pt x="868" y="457"/>
                    <a:pt x="868" y="456"/>
                  </a:cubicBezTo>
                  <a:cubicBezTo>
                    <a:pt x="879" y="442"/>
                    <a:pt x="879" y="442"/>
                    <a:pt x="879" y="442"/>
                  </a:cubicBezTo>
                  <a:cubicBezTo>
                    <a:pt x="887" y="436"/>
                    <a:pt x="887" y="436"/>
                    <a:pt x="887" y="433"/>
                  </a:cubicBezTo>
                  <a:cubicBezTo>
                    <a:pt x="889" y="431"/>
                    <a:pt x="890" y="429"/>
                    <a:pt x="887" y="427"/>
                  </a:cubicBezTo>
                  <a:cubicBezTo>
                    <a:pt x="887" y="427"/>
                    <a:pt x="887" y="427"/>
                    <a:pt x="887" y="426"/>
                  </a:cubicBezTo>
                  <a:cubicBezTo>
                    <a:pt x="888" y="426"/>
                    <a:pt x="888" y="426"/>
                    <a:pt x="891" y="427"/>
                  </a:cubicBezTo>
                  <a:cubicBezTo>
                    <a:pt x="891" y="427"/>
                    <a:pt x="892" y="426"/>
                    <a:pt x="892" y="426"/>
                  </a:cubicBezTo>
                  <a:cubicBezTo>
                    <a:pt x="892" y="424"/>
                    <a:pt x="892" y="423"/>
                    <a:pt x="892" y="421"/>
                  </a:cubicBezTo>
                  <a:cubicBezTo>
                    <a:pt x="896" y="420"/>
                    <a:pt x="897" y="417"/>
                    <a:pt x="896" y="414"/>
                  </a:cubicBezTo>
                  <a:cubicBezTo>
                    <a:pt x="898" y="408"/>
                    <a:pt x="893" y="410"/>
                    <a:pt x="893" y="410"/>
                  </a:cubicBezTo>
                  <a:cubicBezTo>
                    <a:pt x="891" y="412"/>
                    <a:pt x="891" y="414"/>
                    <a:pt x="890" y="416"/>
                  </a:cubicBezTo>
                  <a:cubicBezTo>
                    <a:pt x="886" y="416"/>
                    <a:pt x="883" y="412"/>
                    <a:pt x="878" y="413"/>
                  </a:cubicBezTo>
                  <a:cubicBezTo>
                    <a:pt x="878" y="413"/>
                    <a:pt x="878" y="412"/>
                    <a:pt x="878" y="412"/>
                  </a:cubicBezTo>
                  <a:cubicBezTo>
                    <a:pt x="881" y="407"/>
                    <a:pt x="882" y="406"/>
                    <a:pt x="889" y="405"/>
                  </a:cubicBezTo>
                  <a:cubicBezTo>
                    <a:pt x="890" y="405"/>
                    <a:pt x="890" y="404"/>
                    <a:pt x="890" y="404"/>
                  </a:cubicBezTo>
                  <a:cubicBezTo>
                    <a:pt x="889" y="403"/>
                    <a:pt x="889" y="401"/>
                    <a:pt x="888" y="400"/>
                  </a:cubicBezTo>
                  <a:cubicBezTo>
                    <a:pt x="889" y="399"/>
                    <a:pt x="890" y="399"/>
                    <a:pt x="890" y="398"/>
                  </a:cubicBezTo>
                  <a:cubicBezTo>
                    <a:pt x="891" y="393"/>
                    <a:pt x="891" y="393"/>
                    <a:pt x="879" y="383"/>
                  </a:cubicBezTo>
                  <a:cubicBezTo>
                    <a:pt x="874" y="378"/>
                    <a:pt x="875" y="371"/>
                    <a:pt x="871" y="365"/>
                  </a:cubicBezTo>
                  <a:cubicBezTo>
                    <a:pt x="868" y="361"/>
                    <a:pt x="863" y="359"/>
                    <a:pt x="859" y="356"/>
                  </a:cubicBezTo>
                  <a:cubicBezTo>
                    <a:pt x="859" y="356"/>
                    <a:pt x="859" y="355"/>
                    <a:pt x="859" y="355"/>
                  </a:cubicBezTo>
                  <a:cubicBezTo>
                    <a:pt x="861" y="354"/>
                    <a:pt x="868" y="346"/>
                    <a:pt x="869" y="345"/>
                  </a:cubicBezTo>
                  <a:cubicBezTo>
                    <a:pt x="868" y="344"/>
                    <a:pt x="868" y="343"/>
                    <a:pt x="868" y="342"/>
                  </a:cubicBezTo>
                  <a:cubicBezTo>
                    <a:pt x="868" y="341"/>
                    <a:pt x="868" y="340"/>
                    <a:pt x="869" y="340"/>
                  </a:cubicBezTo>
                  <a:cubicBezTo>
                    <a:pt x="870" y="341"/>
                    <a:pt x="870" y="342"/>
                    <a:pt x="871" y="34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74" y="342"/>
                    <a:pt x="874" y="339"/>
                    <a:pt x="876" y="339"/>
                  </a:cubicBezTo>
                  <a:cubicBezTo>
                    <a:pt x="876" y="338"/>
                    <a:pt x="876" y="338"/>
                    <a:pt x="876" y="337"/>
                  </a:cubicBezTo>
                  <a:cubicBezTo>
                    <a:pt x="876" y="337"/>
                    <a:pt x="875" y="337"/>
                    <a:pt x="875" y="337"/>
                  </a:cubicBezTo>
                  <a:cubicBezTo>
                    <a:pt x="875" y="337"/>
                    <a:pt x="875" y="337"/>
                    <a:pt x="887" y="332"/>
                  </a:cubicBezTo>
                  <a:cubicBezTo>
                    <a:pt x="888" y="332"/>
                    <a:pt x="889" y="333"/>
                    <a:pt x="891" y="334"/>
                  </a:cubicBezTo>
                  <a:cubicBezTo>
                    <a:pt x="891" y="334"/>
                    <a:pt x="891" y="333"/>
                    <a:pt x="892" y="333"/>
                  </a:cubicBezTo>
                  <a:cubicBezTo>
                    <a:pt x="892" y="331"/>
                    <a:pt x="892" y="331"/>
                    <a:pt x="893" y="328"/>
                  </a:cubicBezTo>
                  <a:cubicBezTo>
                    <a:pt x="893" y="328"/>
                    <a:pt x="893" y="327"/>
                    <a:pt x="893" y="327"/>
                  </a:cubicBezTo>
                  <a:cubicBezTo>
                    <a:pt x="890" y="326"/>
                    <a:pt x="882" y="326"/>
                    <a:pt x="882" y="326"/>
                  </a:cubicBezTo>
                  <a:cubicBezTo>
                    <a:pt x="881" y="326"/>
                    <a:pt x="881" y="326"/>
                    <a:pt x="881" y="326"/>
                  </a:cubicBezTo>
                  <a:cubicBezTo>
                    <a:pt x="878" y="325"/>
                    <a:pt x="876" y="321"/>
                    <a:pt x="872" y="322"/>
                  </a:cubicBezTo>
                  <a:cubicBezTo>
                    <a:pt x="869" y="322"/>
                    <a:pt x="867" y="325"/>
                    <a:pt x="864" y="327"/>
                  </a:cubicBezTo>
                  <a:cubicBezTo>
                    <a:pt x="864" y="332"/>
                    <a:pt x="857" y="331"/>
                    <a:pt x="854" y="328"/>
                  </a:cubicBezTo>
                  <a:cubicBezTo>
                    <a:pt x="851" y="325"/>
                    <a:pt x="856" y="317"/>
                    <a:pt x="851" y="316"/>
                  </a:cubicBezTo>
                  <a:cubicBezTo>
                    <a:pt x="839" y="316"/>
                    <a:pt x="839" y="316"/>
                    <a:pt x="838" y="313"/>
                  </a:cubicBezTo>
                  <a:cubicBezTo>
                    <a:pt x="838" y="313"/>
                    <a:pt x="836" y="305"/>
                    <a:pt x="844" y="305"/>
                  </a:cubicBezTo>
                  <a:cubicBezTo>
                    <a:pt x="854" y="305"/>
                    <a:pt x="855" y="305"/>
                    <a:pt x="858" y="300"/>
                  </a:cubicBezTo>
                  <a:cubicBezTo>
                    <a:pt x="860" y="295"/>
                    <a:pt x="861" y="295"/>
                    <a:pt x="870" y="295"/>
                  </a:cubicBezTo>
                  <a:cubicBezTo>
                    <a:pt x="861" y="295"/>
                    <a:pt x="852" y="295"/>
                    <a:pt x="843" y="295"/>
                  </a:cubicBezTo>
                  <a:cubicBezTo>
                    <a:pt x="843" y="294"/>
                    <a:pt x="843" y="294"/>
                    <a:pt x="843" y="294"/>
                  </a:cubicBezTo>
                  <a:cubicBezTo>
                    <a:pt x="852" y="295"/>
                    <a:pt x="861" y="295"/>
                    <a:pt x="870" y="295"/>
                  </a:cubicBezTo>
                  <a:cubicBezTo>
                    <a:pt x="885" y="287"/>
                    <a:pt x="885" y="287"/>
                    <a:pt x="888" y="290"/>
                  </a:cubicBezTo>
                  <a:cubicBezTo>
                    <a:pt x="888" y="290"/>
                    <a:pt x="889" y="290"/>
                    <a:pt x="890" y="289"/>
                  </a:cubicBezTo>
                  <a:cubicBezTo>
                    <a:pt x="890" y="289"/>
                    <a:pt x="890" y="289"/>
                    <a:pt x="890" y="289"/>
                  </a:cubicBezTo>
                  <a:cubicBezTo>
                    <a:pt x="890" y="289"/>
                    <a:pt x="890" y="289"/>
                    <a:pt x="890" y="289"/>
                  </a:cubicBezTo>
                  <a:cubicBezTo>
                    <a:pt x="890" y="292"/>
                    <a:pt x="890" y="292"/>
                    <a:pt x="887" y="295"/>
                  </a:cubicBezTo>
                  <a:cubicBezTo>
                    <a:pt x="889" y="295"/>
                    <a:pt x="891" y="295"/>
                    <a:pt x="893" y="295"/>
                  </a:cubicBezTo>
                  <a:cubicBezTo>
                    <a:pt x="893" y="295"/>
                    <a:pt x="893" y="295"/>
                    <a:pt x="893" y="295"/>
                  </a:cubicBezTo>
                  <a:cubicBezTo>
                    <a:pt x="891" y="295"/>
                    <a:pt x="889" y="295"/>
                    <a:pt x="887" y="295"/>
                  </a:cubicBezTo>
                  <a:cubicBezTo>
                    <a:pt x="887" y="295"/>
                    <a:pt x="876" y="301"/>
                    <a:pt x="880" y="303"/>
                  </a:cubicBezTo>
                  <a:cubicBezTo>
                    <a:pt x="881" y="304"/>
                    <a:pt x="882" y="304"/>
                    <a:pt x="883" y="304"/>
                  </a:cubicBezTo>
                  <a:cubicBezTo>
                    <a:pt x="883" y="304"/>
                    <a:pt x="884" y="304"/>
                    <a:pt x="884" y="304"/>
                  </a:cubicBezTo>
                  <a:cubicBezTo>
                    <a:pt x="882" y="308"/>
                    <a:pt x="882" y="308"/>
                    <a:pt x="882" y="308"/>
                  </a:cubicBezTo>
                  <a:cubicBezTo>
                    <a:pt x="879" y="308"/>
                    <a:pt x="878" y="309"/>
                    <a:pt x="878" y="310"/>
                  </a:cubicBezTo>
                  <a:cubicBezTo>
                    <a:pt x="879" y="311"/>
                    <a:pt x="879" y="311"/>
                    <a:pt x="895" y="302"/>
                  </a:cubicBezTo>
                  <a:cubicBezTo>
                    <a:pt x="904" y="296"/>
                    <a:pt x="910" y="298"/>
                    <a:pt x="917" y="301"/>
                  </a:cubicBezTo>
                  <a:cubicBezTo>
                    <a:pt x="925" y="303"/>
                    <a:pt x="924" y="305"/>
                    <a:pt x="922" y="308"/>
                  </a:cubicBezTo>
                  <a:cubicBezTo>
                    <a:pt x="920" y="310"/>
                    <a:pt x="920" y="310"/>
                    <a:pt x="926" y="311"/>
                  </a:cubicBezTo>
                  <a:cubicBezTo>
                    <a:pt x="923" y="313"/>
                    <a:pt x="923" y="313"/>
                    <a:pt x="922" y="312"/>
                  </a:cubicBezTo>
                  <a:cubicBezTo>
                    <a:pt x="921" y="312"/>
                    <a:pt x="920" y="312"/>
                    <a:pt x="920" y="313"/>
                  </a:cubicBezTo>
                  <a:cubicBezTo>
                    <a:pt x="920" y="314"/>
                    <a:pt x="919" y="320"/>
                    <a:pt x="921" y="321"/>
                  </a:cubicBezTo>
                  <a:cubicBezTo>
                    <a:pt x="925" y="322"/>
                    <a:pt x="925" y="322"/>
                    <a:pt x="929" y="320"/>
                  </a:cubicBezTo>
                  <a:cubicBezTo>
                    <a:pt x="929" y="320"/>
                    <a:pt x="929" y="320"/>
                    <a:pt x="929" y="320"/>
                  </a:cubicBezTo>
                  <a:cubicBezTo>
                    <a:pt x="929" y="320"/>
                    <a:pt x="929" y="320"/>
                    <a:pt x="929" y="320"/>
                  </a:cubicBezTo>
                  <a:cubicBezTo>
                    <a:pt x="929" y="320"/>
                    <a:pt x="929" y="320"/>
                    <a:pt x="929" y="320"/>
                  </a:cubicBezTo>
                  <a:cubicBezTo>
                    <a:pt x="929" y="320"/>
                    <a:pt x="929" y="320"/>
                    <a:pt x="929" y="320"/>
                  </a:cubicBezTo>
                  <a:cubicBezTo>
                    <a:pt x="929" y="320"/>
                    <a:pt x="937" y="325"/>
                    <a:pt x="938" y="327"/>
                  </a:cubicBezTo>
                  <a:cubicBezTo>
                    <a:pt x="940" y="328"/>
                    <a:pt x="940" y="331"/>
                    <a:pt x="941" y="333"/>
                  </a:cubicBezTo>
                  <a:cubicBezTo>
                    <a:pt x="933" y="331"/>
                    <a:pt x="936" y="335"/>
                    <a:pt x="936" y="336"/>
                  </a:cubicBezTo>
                  <a:cubicBezTo>
                    <a:pt x="936" y="336"/>
                    <a:pt x="937" y="336"/>
                    <a:pt x="938" y="337"/>
                  </a:cubicBezTo>
                  <a:cubicBezTo>
                    <a:pt x="938" y="338"/>
                    <a:pt x="942" y="346"/>
                    <a:pt x="942" y="346"/>
                  </a:cubicBezTo>
                  <a:cubicBezTo>
                    <a:pt x="942" y="347"/>
                    <a:pt x="938" y="355"/>
                    <a:pt x="937" y="356"/>
                  </a:cubicBezTo>
                  <a:cubicBezTo>
                    <a:pt x="935" y="357"/>
                    <a:pt x="934" y="358"/>
                    <a:pt x="935" y="360"/>
                  </a:cubicBezTo>
                  <a:cubicBezTo>
                    <a:pt x="936" y="363"/>
                    <a:pt x="939" y="362"/>
                    <a:pt x="941" y="364"/>
                  </a:cubicBezTo>
                  <a:cubicBezTo>
                    <a:pt x="944" y="365"/>
                    <a:pt x="947" y="362"/>
                    <a:pt x="950" y="362"/>
                  </a:cubicBezTo>
                  <a:cubicBezTo>
                    <a:pt x="950" y="362"/>
                    <a:pt x="950" y="362"/>
                    <a:pt x="950" y="362"/>
                  </a:cubicBezTo>
                  <a:cubicBezTo>
                    <a:pt x="950" y="362"/>
                    <a:pt x="950" y="362"/>
                    <a:pt x="955" y="359"/>
                  </a:cubicBezTo>
                  <a:cubicBezTo>
                    <a:pt x="957" y="357"/>
                    <a:pt x="957" y="357"/>
                    <a:pt x="957" y="357"/>
                  </a:cubicBezTo>
                  <a:cubicBezTo>
                    <a:pt x="958" y="357"/>
                    <a:pt x="960" y="358"/>
                    <a:pt x="961" y="357"/>
                  </a:cubicBezTo>
                  <a:cubicBezTo>
                    <a:pt x="962" y="357"/>
                    <a:pt x="962" y="355"/>
                    <a:pt x="964" y="355"/>
                  </a:cubicBezTo>
                  <a:cubicBezTo>
                    <a:pt x="969" y="355"/>
                    <a:pt x="972" y="352"/>
                    <a:pt x="972" y="346"/>
                  </a:cubicBezTo>
                  <a:cubicBezTo>
                    <a:pt x="972" y="345"/>
                    <a:pt x="972" y="345"/>
                    <a:pt x="972" y="344"/>
                  </a:cubicBezTo>
                  <a:cubicBezTo>
                    <a:pt x="971" y="343"/>
                    <a:pt x="970" y="342"/>
                    <a:pt x="970" y="341"/>
                  </a:cubicBezTo>
                  <a:cubicBezTo>
                    <a:pt x="969" y="338"/>
                    <a:pt x="970" y="335"/>
                    <a:pt x="969" y="332"/>
                  </a:cubicBezTo>
                  <a:cubicBezTo>
                    <a:pt x="968" y="331"/>
                    <a:pt x="968" y="330"/>
                    <a:pt x="967" y="329"/>
                  </a:cubicBezTo>
                  <a:cubicBezTo>
                    <a:pt x="954" y="311"/>
                    <a:pt x="954" y="311"/>
                    <a:pt x="954" y="311"/>
                  </a:cubicBezTo>
                  <a:cubicBezTo>
                    <a:pt x="952" y="310"/>
                    <a:pt x="950" y="310"/>
                    <a:pt x="948" y="308"/>
                  </a:cubicBezTo>
                  <a:cubicBezTo>
                    <a:pt x="947" y="307"/>
                    <a:pt x="945" y="307"/>
                    <a:pt x="944" y="306"/>
                  </a:cubicBezTo>
                  <a:cubicBezTo>
                    <a:pt x="944" y="305"/>
                    <a:pt x="944" y="305"/>
                    <a:pt x="944" y="305"/>
                  </a:cubicBezTo>
                  <a:cubicBezTo>
                    <a:pt x="943" y="304"/>
                    <a:pt x="945" y="303"/>
                    <a:pt x="944" y="302"/>
                  </a:cubicBezTo>
                  <a:cubicBezTo>
                    <a:pt x="944" y="301"/>
                    <a:pt x="942" y="300"/>
                    <a:pt x="943" y="299"/>
                  </a:cubicBezTo>
                  <a:cubicBezTo>
                    <a:pt x="949" y="296"/>
                    <a:pt x="949" y="296"/>
                    <a:pt x="949" y="296"/>
                  </a:cubicBezTo>
                  <a:cubicBezTo>
                    <a:pt x="951" y="296"/>
                    <a:pt x="951" y="296"/>
                    <a:pt x="952" y="295"/>
                  </a:cubicBezTo>
                  <a:cubicBezTo>
                    <a:pt x="956" y="292"/>
                    <a:pt x="963" y="288"/>
                    <a:pt x="963" y="288"/>
                  </a:cubicBezTo>
                  <a:cubicBezTo>
                    <a:pt x="964" y="279"/>
                    <a:pt x="964" y="279"/>
                    <a:pt x="972" y="271"/>
                  </a:cubicBezTo>
                  <a:cubicBezTo>
                    <a:pt x="972" y="270"/>
                    <a:pt x="972" y="269"/>
                    <a:pt x="972" y="269"/>
                  </a:cubicBezTo>
                  <a:cubicBezTo>
                    <a:pt x="973" y="268"/>
                    <a:pt x="975" y="268"/>
                    <a:pt x="977" y="268"/>
                  </a:cubicBezTo>
                  <a:cubicBezTo>
                    <a:pt x="978" y="265"/>
                    <a:pt x="978" y="265"/>
                    <a:pt x="981" y="262"/>
                  </a:cubicBezTo>
                  <a:cubicBezTo>
                    <a:pt x="983" y="263"/>
                    <a:pt x="984" y="263"/>
                    <a:pt x="986" y="261"/>
                  </a:cubicBezTo>
                  <a:cubicBezTo>
                    <a:pt x="987" y="262"/>
                    <a:pt x="988" y="263"/>
                    <a:pt x="988" y="264"/>
                  </a:cubicBezTo>
                  <a:cubicBezTo>
                    <a:pt x="1024" y="265"/>
                    <a:pt x="1032" y="213"/>
                    <a:pt x="1032" y="212"/>
                  </a:cubicBezTo>
                  <a:cubicBezTo>
                    <a:pt x="1033" y="212"/>
                    <a:pt x="1035" y="211"/>
                    <a:pt x="1036" y="211"/>
                  </a:cubicBezTo>
                  <a:cubicBezTo>
                    <a:pt x="1039" y="198"/>
                    <a:pt x="1023" y="188"/>
                    <a:pt x="1031" y="174"/>
                  </a:cubicBezTo>
                  <a:cubicBezTo>
                    <a:pt x="1030" y="172"/>
                    <a:pt x="1028" y="170"/>
                    <a:pt x="1028" y="167"/>
                  </a:cubicBezTo>
                  <a:cubicBezTo>
                    <a:pt x="1026" y="165"/>
                    <a:pt x="1025" y="165"/>
                    <a:pt x="1023" y="164"/>
                  </a:cubicBezTo>
                  <a:cubicBezTo>
                    <a:pt x="1024" y="164"/>
                    <a:pt x="1025" y="164"/>
                    <a:pt x="1025" y="164"/>
                  </a:cubicBezTo>
                  <a:cubicBezTo>
                    <a:pt x="1026" y="163"/>
                    <a:pt x="1026" y="163"/>
                    <a:pt x="1026" y="162"/>
                  </a:cubicBezTo>
                  <a:cubicBezTo>
                    <a:pt x="1026" y="162"/>
                    <a:pt x="1026" y="162"/>
                    <a:pt x="1021" y="160"/>
                  </a:cubicBezTo>
                  <a:cubicBezTo>
                    <a:pt x="1020" y="159"/>
                    <a:pt x="1020" y="159"/>
                    <a:pt x="1020" y="159"/>
                  </a:cubicBezTo>
                  <a:cubicBezTo>
                    <a:pt x="1015" y="155"/>
                    <a:pt x="1015" y="155"/>
                    <a:pt x="1005" y="153"/>
                  </a:cubicBezTo>
                  <a:cubicBezTo>
                    <a:pt x="1004" y="155"/>
                    <a:pt x="1005" y="157"/>
                    <a:pt x="1004" y="159"/>
                  </a:cubicBezTo>
                  <a:cubicBezTo>
                    <a:pt x="1001" y="159"/>
                    <a:pt x="998" y="161"/>
                    <a:pt x="994" y="160"/>
                  </a:cubicBezTo>
                  <a:cubicBezTo>
                    <a:pt x="994" y="159"/>
                    <a:pt x="994" y="159"/>
                    <a:pt x="994" y="159"/>
                  </a:cubicBezTo>
                  <a:cubicBezTo>
                    <a:pt x="994" y="158"/>
                    <a:pt x="995" y="158"/>
                    <a:pt x="995" y="157"/>
                  </a:cubicBezTo>
                  <a:cubicBezTo>
                    <a:pt x="994" y="157"/>
                    <a:pt x="994" y="156"/>
                    <a:pt x="993" y="156"/>
                  </a:cubicBezTo>
                  <a:cubicBezTo>
                    <a:pt x="988" y="157"/>
                    <a:pt x="988" y="157"/>
                    <a:pt x="988" y="157"/>
                  </a:cubicBezTo>
                  <a:cubicBezTo>
                    <a:pt x="985" y="148"/>
                    <a:pt x="977" y="152"/>
                    <a:pt x="972" y="148"/>
                  </a:cubicBezTo>
                  <a:cubicBezTo>
                    <a:pt x="982" y="142"/>
                    <a:pt x="988" y="131"/>
                    <a:pt x="996" y="123"/>
                  </a:cubicBezTo>
                  <a:cubicBezTo>
                    <a:pt x="997" y="123"/>
                    <a:pt x="997" y="123"/>
                    <a:pt x="997" y="123"/>
                  </a:cubicBezTo>
                  <a:cubicBezTo>
                    <a:pt x="997" y="123"/>
                    <a:pt x="997" y="123"/>
                    <a:pt x="997" y="123"/>
                  </a:cubicBezTo>
                  <a:cubicBezTo>
                    <a:pt x="998" y="123"/>
                    <a:pt x="998" y="123"/>
                    <a:pt x="999" y="122"/>
                  </a:cubicBezTo>
                  <a:cubicBezTo>
                    <a:pt x="997" y="119"/>
                    <a:pt x="997" y="119"/>
                    <a:pt x="1004" y="111"/>
                  </a:cubicBezTo>
                  <a:cubicBezTo>
                    <a:pt x="1004" y="111"/>
                    <a:pt x="1004" y="111"/>
                    <a:pt x="1004" y="111"/>
                  </a:cubicBezTo>
                  <a:cubicBezTo>
                    <a:pt x="1004" y="111"/>
                    <a:pt x="1005" y="110"/>
                    <a:pt x="1005" y="110"/>
                  </a:cubicBezTo>
                  <a:cubicBezTo>
                    <a:pt x="1008" y="109"/>
                    <a:pt x="1008" y="109"/>
                    <a:pt x="1013" y="109"/>
                  </a:cubicBezTo>
                  <a:cubicBezTo>
                    <a:pt x="1015" y="109"/>
                    <a:pt x="1015" y="109"/>
                    <a:pt x="1015" y="109"/>
                  </a:cubicBezTo>
                  <a:cubicBezTo>
                    <a:pt x="1015" y="109"/>
                    <a:pt x="1015" y="109"/>
                    <a:pt x="1015" y="109"/>
                  </a:cubicBezTo>
                  <a:cubicBezTo>
                    <a:pt x="1024" y="109"/>
                    <a:pt x="1024" y="109"/>
                    <a:pt x="1027" y="110"/>
                  </a:cubicBezTo>
                  <a:cubicBezTo>
                    <a:pt x="1027" y="110"/>
                    <a:pt x="1028" y="109"/>
                    <a:pt x="1028" y="109"/>
                  </a:cubicBezTo>
                  <a:cubicBezTo>
                    <a:pt x="1033" y="109"/>
                    <a:pt x="1037" y="109"/>
                    <a:pt x="1042" y="110"/>
                  </a:cubicBezTo>
                  <a:cubicBezTo>
                    <a:pt x="1043" y="103"/>
                    <a:pt x="1057" y="105"/>
                    <a:pt x="1061" y="108"/>
                  </a:cubicBezTo>
                  <a:cubicBezTo>
                    <a:pt x="1062" y="109"/>
                    <a:pt x="1062" y="110"/>
                    <a:pt x="1062" y="110"/>
                  </a:cubicBezTo>
                  <a:cubicBezTo>
                    <a:pt x="1062" y="110"/>
                    <a:pt x="1061" y="110"/>
                    <a:pt x="1060" y="110"/>
                  </a:cubicBezTo>
                  <a:cubicBezTo>
                    <a:pt x="1061" y="112"/>
                    <a:pt x="1063" y="114"/>
                    <a:pt x="1067" y="112"/>
                  </a:cubicBezTo>
                  <a:cubicBezTo>
                    <a:pt x="1068" y="112"/>
                    <a:pt x="1069" y="112"/>
                    <a:pt x="1071" y="112"/>
                  </a:cubicBezTo>
                  <a:cubicBezTo>
                    <a:pt x="1071" y="112"/>
                    <a:pt x="1071" y="111"/>
                    <a:pt x="1070" y="111"/>
                  </a:cubicBezTo>
                  <a:cubicBezTo>
                    <a:pt x="1071" y="110"/>
                    <a:pt x="1071" y="110"/>
                    <a:pt x="1072" y="109"/>
                  </a:cubicBezTo>
                  <a:cubicBezTo>
                    <a:pt x="1073" y="110"/>
                    <a:pt x="1075" y="111"/>
                    <a:pt x="1076" y="111"/>
                  </a:cubicBezTo>
                  <a:cubicBezTo>
                    <a:pt x="1077" y="111"/>
                    <a:pt x="1078" y="110"/>
                    <a:pt x="1079" y="109"/>
                  </a:cubicBezTo>
                  <a:cubicBezTo>
                    <a:pt x="1080" y="109"/>
                    <a:pt x="1081" y="110"/>
                    <a:pt x="1081" y="110"/>
                  </a:cubicBezTo>
                  <a:cubicBezTo>
                    <a:pt x="1077" y="106"/>
                    <a:pt x="1076" y="107"/>
                    <a:pt x="1074" y="108"/>
                  </a:cubicBezTo>
                  <a:cubicBezTo>
                    <a:pt x="1071" y="106"/>
                    <a:pt x="1071" y="106"/>
                    <a:pt x="1071" y="99"/>
                  </a:cubicBezTo>
                  <a:cubicBezTo>
                    <a:pt x="1072" y="99"/>
                    <a:pt x="1073" y="98"/>
                    <a:pt x="1075" y="98"/>
                  </a:cubicBezTo>
                  <a:cubicBezTo>
                    <a:pt x="1075" y="96"/>
                    <a:pt x="1075" y="94"/>
                    <a:pt x="1075" y="92"/>
                  </a:cubicBezTo>
                  <a:cubicBezTo>
                    <a:pt x="1075" y="92"/>
                    <a:pt x="1075" y="91"/>
                    <a:pt x="1074" y="90"/>
                  </a:cubicBezTo>
                  <a:cubicBezTo>
                    <a:pt x="1076" y="89"/>
                    <a:pt x="1076" y="89"/>
                    <a:pt x="1085" y="89"/>
                  </a:cubicBezTo>
                  <a:cubicBezTo>
                    <a:pt x="1085" y="89"/>
                    <a:pt x="1086" y="88"/>
                    <a:pt x="1086" y="87"/>
                  </a:cubicBezTo>
                  <a:cubicBezTo>
                    <a:pt x="1089" y="89"/>
                    <a:pt x="1090" y="92"/>
                    <a:pt x="1092" y="94"/>
                  </a:cubicBezTo>
                  <a:cubicBezTo>
                    <a:pt x="1093" y="94"/>
                    <a:pt x="1094" y="94"/>
                    <a:pt x="1094" y="94"/>
                  </a:cubicBezTo>
                  <a:cubicBezTo>
                    <a:pt x="1095" y="95"/>
                    <a:pt x="1096" y="96"/>
                    <a:pt x="1097" y="97"/>
                  </a:cubicBezTo>
                  <a:cubicBezTo>
                    <a:pt x="1098" y="96"/>
                    <a:pt x="1098" y="96"/>
                    <a:pt x="1099" y="90"/>
                  </a:cubicBezTo>
                  <a:cubicBezTo>
                    <a:pt x="1099" y="89"/>
                    <a:pt x="1100" y="89"/>
                    <a:pt x="1100" y="89"/>
                  </a:cubicBezTo>
                  <a:cubicBezTo>
                    <a:pt x="1101" y="89"/>
                    <a:pt x="1101" y="89"/>
                    <a:pt x="1101" y="89"/>
                  </a:cubicBezTo>
                  <a:cubicBezTo>
                    <a:pt x="1097" y="84"/>
                    <a:pt x="1097" y="84"/>
                    <a:pt x="1096" y="82"/>
                  </a:cubicBezTo>
                  <a:cubicBezTo>
                    <a:pt x="1097" y="81"/>
                    <a:pt x="1097" y="81"/>
                    <a:pt x="1106" y="83"/>
                  </a:cubicBezTo>
                  <a:cubicBezTo>
                    <a:pt x="1104" y="83"/>
                    <a:pt x="1103" y="83"/>
                    <a:pt x="1102" y="83"/>
                  </a:cubicBezTo>
                  <a:cubicBezTo>
                    <a:pt x="1104" y="87"/>
                    <a:pt x="1109" y="90"/>
                    <a:pt x="1110" y="95"/>
                  </a:cubicBezTo>
                  <a:cubicBezTo>
                    <a:pt x="1109" y="95"/>
                    <a:pt x="1108" y="97"/>
                    <a:pt x="1107" y="98"/>
                  </a:cubicBezTo>
                  <a:cubicBezTo>
                    <a:pt x="1109" y="119"/>
                    <a:pt x="1109" y="119"/>
                    <a:pt x="1109" y="119"/>
                  </a:cubicBezTo>
                  <a:cubicBezTo>
                    <a:pt x="1108" y="119"/>
                    <a:pt x="1107" y="119"/>
                    <a:pt x="1107" y="119"/>
                  </a:cubicBezTo>
                  <a:cubicBezTo>
                    <a:pt x="1107" y="120"/>
                    <a:pt x="1107" y="120"/>
                    <a:pt x="1107" y="121"/>
                  </a:cubicBezTo>
                  <a:cubicBezTo>
                    <a:pt x="1106" y="121"/>
                    <a:pt x="1106" y="121"/>
                    <a:pt x="1105" y="121"/>
                  </a:cubicBezTo>
                  <a:cubicBezTo>
                    <a:pt x="1106" y="123"/>
                    <a:pt x="1108" y="125"/>
                    <a:pt x="1109" y="127"/>
                  </a:cubicBezTo>
                  <a:cubicBezTo>
                    <a:pt x="1103" y="138"/>
                    <a:pt x="1151" y="179"/>
                    <a:pt x="1152" y="180"/>
                  </a:cubicBezTo>
                  <a:cubicBezTo>
                    <a:pt x="1152" y="177"/>
                    <a:pt x="1152" y="177"/>
                    <a:pt x="1148" y="157"/>
                  </a:cubicBezTo>
                  <a:cubicBezTo>
                    <a:pt x="1150" y="157"/>
                    <a:pt x="1151" y="157"/>
                    <a:pt x="1152" y="157"/>
                  </a:cubicBezTo>
                  <a:cubicBezTo>
                    <a:pt x="1147" y="147"/>
                    <a:pt x="1147" y="147"/>
                    <a:pt x="1149" y="146"/>
                  </a:cubicBezTo>
                  <a:cubicBezTo>
                    <a:pt x="1156" y="147"/>
                    <a:pt x="1156" y="147"/>
                    <a:pt x="1157" y="147"/>
                  </a:cubicBezTo>
                  <a:cubicBezTo>
                    <a:pt x="1154" y="141"/>
                    <a:pt x="1147" y="140"/>
                    <a:pt x="1145" y="133"/>
                  </a:cubicBezTo>
                  <a:cubicBezTo>
                    <a:pt x="1146" y="133"/>
                    <a:pt x="1146" y="133"/>
                    <a:pt x="1147" y="133"/>
                  </a:cubicBezTo>
                  <a:cubicBezTo>
                    <a:pt x="1148" y="133"/>
                    <a:pt x="1150" y="133"/>
                    <a:pt x="1151" y="133"/>
                  </a:cubicBezTo>
                  <a:cubicBezTo>
                    <a:pt x="1147" y="129"/>
                    <a:pt x="1142" y="127"/>
                    <a:pt x="1138" y="123"/>
                  </a:cubicBezTo>
                  <a:cubicBezTo>
                    <a:pt x="1138" y="123"/>
                    <a:pt x="1138" y="122"/>
                    <a:pt x="1138" y="121"/>
                  </a:cubicBezTo>
                  <a:cubicBezTo>
                    <a:pt x="1138" y="120"/>
                    <a:pt x="1135" y="117"/>
                    <a:pt x="1131" y="119"/>
                  </a:cubicBezTo>
                  <a:cubicBezTo>
                    <a:pt x="1128" y="117"/>
                    <a:pt x="1124" y="114"/>
                    <a:pt x="1126" y="109"/>
                  </a:cubicBezTo>
                  <a:cubicBezTo>
                    <a:pt x="1124" y="106"/>
                    <a:pt x="1122" y="105"/>
                    <a:pt x="1120" y="102"/>
                  </a:cubicBezTo>
                  <a:cubicBezTo>
                    <a:pt x="1126" y="102"/>
                    <a:pt x="1126" y="102"/>
                    <a:pt x="1128" y="103"/>
                  </a:cubicBezTo>
                  <a:cubicBezTo>
                    <a:pt x="1127" y="102"/>
                    <a:pt x="1127" y="101"/>
                    <a:pt x="1127" y="101"/>
                  </a:cubicBezTo>
                  <a:cubicBezTo>
                    <a:pt x="1127" y="100"/>
                    <a:pt x="1127" y="99"/>
                    <a:pt x="1127" y="99"/>
                  </a:cubicBezTo>
                  <a:cubicBezTo>
                    <a:pt x="1128" y="99"/>
                    <a:pt x="1128" y="99"/>
                    <a:pt x="1133" y="102"/>
                  </a:cubicBezTo>
                  <a:cubicBezTo>
                    <a:pt x="1133" y="98"/>
                    <a:pt x="1133" y="98"/>
                    <a:pt x="1133" y="96"/>
                  </a:cubicBezTo>
                  <a:cubicBezTo>
                    <a:pt x="1136" y="93"/>
                    <a:pt x="1136" y="93"/>
                    <a:pt x="1147" y="99"/>
                  </a:cubicBezTo>
                  <a:cubicBezTo>
                    <a:pt x="1144" y="94"/>
                    <a:pt x="1144" y="94"/>
                    <a:pt x="1147" y="90"/>
                  </a:cubicBezTo>
                  <a:cubicBezTo>
                    <a:pt x="1147" y="90"/>
                    <a:pt x="1147" y="89"/>
                    <a:pt x="1147" y="89"/>
                  </a:cubicBezTo>
                  <a:cubicBezTo>
                    <a:pt x="1147" y="88"/>
                    <a:pt x="1148" y="88"/>
                    <a:pt x="1148" y="87"/>
                  </a:cubicBezTo>
                  <a:cubicBezTo>
                    <a:pt x="1148" y="85"/>
                    <a:pt x="1146" y="82"/>
                    <a:pt x="1147" y="79"/>
                  </a:cubicBezTo>
                  <a:cubicBezTo>
                    <a:pt x="1146" y="79"/>
                    <a:pt x="1146" y="78"/>
                    <a:pt x="1145" y="78"/>
                  </a:cubicBezTo>
                  <a:cubicBezTo>
                    <a:pt x="1146" y="78"/>
                    <a:pt x="1148" y="78"/>
                    <a:pt x="1149" y="79"/>
                  </a:cubicBezTo>
                  <a:cubicBezTo>
                    <a:pt x="1148" y="78"/>
                    <a:pt x="1148" y="78"/>
                    <a:pt x="1147" y="77"/>
                  </a:cubicBezTo>
                  <a:cubicBezTo>
                    <a:pt x="1145" y="75"/>
                    <a:pt x="1143" y="74"/>
                    <a:pt x="1140" y="73"/>
                  </a:cubicBezTo>
                  <a:cubicBezTo>
                    <a:pt x="1143" y="74"/>
                    <a:pt x="1145" y="75"/>
                    <a:pt x="1147" y="77"/>
                  </a:cubicBezTo>
                  <a:cubicBezTo>
                    <a:pt x="1147" y="77"/>
                    <a:pt x="1141" y="71"/>
                    <a:pt x="1141" y="71"/>
                  </a:cubicBezTo>
                  <a:cubicBezTo>
                    <a:pt x="1141" y="71"/>
                    <a:pt x="1139" y="70"/>
                    <a:pt x="1138" y="70"/>
                  </a:cubicBezTo>
                  <a:cubicBezTo>
                    <a:pt x="1138" y="70"/>
                    <a:pt x="1137" y="70"/>
                    <a:pt x="1134" y="68"/>
                  </a:cubicBezTo>
                  <a:cubicBezTo>
                    <a:pt x="1132" y="67"/>
                    <a:pt x="1131" y="67"/>
                    <a:pt x="1131" y="67"/>
                  </a:cubicBezTo>
                  <a:cubicBezTo>
                    <a:pt x="1131" y="67"/>
                    <a:pt x="1131" y="67"/>
                    <a:pt x="1131" y="67"/>
                  </a:cubicBezTo>
                  <a:cubicBezTo>
                    <a:pt x="1131" y="67"/>
                    <a:pt x="1132" y="67"/>
                    <a:pt x="1132" y="68"/>
                  </a:cubicBezTo>
                  <a:cubicBezTo>
                    <a:pt x="1132" y="67"/>
                    <a:pt x="1131" y="67"/>
                    <a:pt x="1131" y="67"/>
                  </a:cubicBezTo>
                  <a:cubicBezTo>
                    <a:pt x="1127" y="66"/>
                    <a:pt x="1123" y="63"/>
                    <a:pt x="1119" y="63"/>
                  </a:cubicBezTo>
                  <a:cubicBezTo>
                    <a:pt x="1121" y="63"/>
                    <a:pt x="1123" y="63"/>
                    <a:pt x="1125" y="63"/>
                  </a:cubicBezTo>
                  <a:cubicBezTo>
                    <a:pt x="1125" y="63"/>
                    <a:pt x="1125" y="64"/>
                    <a:pt x="1125" y="64"/>
                  </a:cubicBezTo>
                  <a:cubicBezTo>
                    <a:pt x="1125" y="64"/>
                    <a:pt x="1125" y="64"/>
                    <a:pt x="1125" y="64"/>
                  </a:cubicBezTo>
                  <a:cubicBezTo>
                    <a:pt x="1123" y="59"/>
                    <a:pt x="1117" y="60"/>
                    <a:pt x="1113" y="56"/>
                  </a:cubicBezTo>
                  <a:cubicBezTo>
                    <a:pt x="1113" y="56"/>
                    <a:pt x="1113" y="56"/>
                    <a:pt x="1113" y="56"/>
                  </a:cubicBezTo>
                  <a:cubicBezTo>
                    <a:pt x="1114" y="56"/>
                    <a:pt x="1114" y="56"/>
                    <a:pt x="1115" y="56"/>
                  </a:cubicBezTo>
                  <a:cubicBezTo>
                    <a:pt x="1115" y="56"/>
                    <a:pt x="1115" y="56"/>
                    <a:pt x="1115" y="56"/>
                  </a:cubicBezTo>
                  <a:cubicBezTo>
                    <a:pt x="1115" y="56"/>
                    <a:pt x="1115" y="55"/>
                    <a:pt x="1115" y="55"/>
                  </a:cubicBezTo>
                  <a:cubicBezTo>
                    <a:pt x="1119" y="55"/>
                    <a:pt x="1120" y="61"/>
                    <a:pt x="1124" y="60"/>
                  </a:cubicBezTo>
                  <a:cubicBezTo>
                    <a:pt x="1123" y="58"/>
                    <a:pt x="1123" y="58"/>
                    <a:pt x="1123" y="58"/>
                  </a:cubicBezTo>
                  <a:cubicBezTo>
                    <a:pt x="1122" y="57"/>
                    <a:pt x="1122" y="57"/>
                    <a:pt x="1122" y="56"/>
                  </a:cubicBezTo>
                  <a:cubicBezTo>
                    <a:pt x="1126" y="55"/>
                    <a:pt x="1128" y="58"/>
                    <a:pt x="1131" y="59"/>
                  </a:cubicBezTo>
                  <a:cubicBezTo>
                    <a:pt x="1134" y="60"/>
                    <a:pt x="1138" y="61"/>
                    <a:pt x="1140" y="61"/>
                  </a:cubicBezTo>
                  <a:cubicBezTo>
                    <a:pt x="1140" y="61"/>
                    <a:pt x="1140" y="61"/>
                    <a:pt x="1140" y="61"/>
                  </a:cubicBezTo>
                  <a:cubicBezTo>
                    <a:pt x="1138" y="59"/>
                    <a:pt x="1134" y="57"/>
                    <a:pt x="1130" y="55"/>
                  </a:cubicBezTo>
                  <a:cubicBezTo>
                    <a:pt x="1129" y="55"/>
                    <a:pt x="1129" y="55"/>
                    <a:pt x="1128" y="54"/>
                  </a:cubicBezTo>
                  <a:cubicBezTo>
                    <a:pt x="1130" y="54"/>
                    <a:pt x="1131" y="55"/>
                    <a:pt x="1132" y="55"/>
                  </a:cubicBezTo>
                  <a:cubicBezTo>
                    <a:pt x="1131" y="54"/>
                    <a:pt x="1131" y="54"/>
                    <a:pt x="1131" y="54"/>
                  </a:cubicBezTo>
                  <a:cubicBezTo>
                    <a:pt x="1131" y="54"/>
                    <a:pt x="1131" y="54"/>
                    <a:pt x="1131" y="54"/>
                  </a:cubicBezTo>
                  <a:cubicBezTo>
                    <a:pt x="1131" y="54"/>
                    <a:pt x="1130" y="52"/>
                    <a:pt x="1129" y="52"/>
                  </a:cubicBezTo>
                  <a:cubicBezTo>
                    <a:pt x="1129" y="52"/>
                    <a:pt x="1117" y="48"/>
                    <a:pt x="1117" y="48"/>
                  </a:cubicBezTo>
                  <a:cubicBezTo>
                    <a:pt x="1117" y="48"/>
                    <a:pt x="1117" y="49"/>
                    <a:pt x="1117" y="49"/>
                  </a:cubicBezTo>
                  <a:cubicBezTo>
                    <a:pt x="1115" y="49"/>
                    <a:pt x="1114" y="48"/>
                    <a:pt x="1113" y="48"/>
                  </a:cubicBezTo>
                  <a:cubicBezTo>
                    <a:pt x="1113" y="48"/>
                    <a:pt x="1112" y="48"/>
                    <a:pt x="1112" y="48"/>
                  </a:cubicBezTo>
                  <a:cubicBezTo>
                    <a:pt x="1115" y="50"/>
                    <a:pt x="1118" y="50"/>
                    <a:pt x="1120" y="52"/>
                  </a:cubicBezTo>
                  <a:cubicBezTo>
                    <a:pt x="1120" y="52"/>
                    <a:pt x="1116" y="51"/>
                    <a:pt x="1112" y="49"/>
                  </a:cubicBezTo>
                  <a:cubicBezTo>
                    <a:pt x="1101" y="43"/>
                    <a:pt x="1076" y="38"/>
                    <a:pt x="1076" y="38"/>
                  </a:cubicBezTo>
                  <a:cubicBezTo>
                    <a:pt x="1076" y="38"/>
                    <a:pt x="1076" y="38"/>
                    <a:pt x="1076" y="38"/>
                  </a:cubicBezTo>
                  <a:cubicBezTo>
                    <a:pt x="1063" y="33"/>
                    <a:pt x="1063" y="33"/>
                    <a:pt x="1046" y="34"/>
                  </a:cubicBezTo>
                  <a:cubicBezTo>
                    <a:pt x="1050" y="38"/>
                    <a:pt x="1055" y="38"/>
                    <a:pt x="1060" y="40"/>
                  </a:cubicBezTo>
                  <a:cubicBezTo>
                    <a:pt x="1059" y="40"/>
                    <a:pt x="1059" y="41"/>
                    <a:pt x="1058" y="41"/>
                  </a:cubicBezTo>
                  <a:cubicBezTo>
                    <a:pt x="1057" y="41"/>
                    <a:pt x="1057" y="41"/>
                    <a:pt x="1053" y="40"/>
                  </a:cubicBezTo>
                  <a:cubicBezTo>
                    <a:pt x="1053" y="40"/>
                    <a:pt x="1053" y="40"/>
                    <a:pt x="1053" y="40"/>
                  </a:cubicBezTo>
                  <a:cubicBezTo>
                    <a:pt x="1053" y="40"/>
                    <a:pt x="1053" y="40"/>
                    <a:pt x="1053" y="40"/>
                  </a:cubicBezTo>
                  <a:cubicBezTo>
                    <a:pt x="1048" y="39"/>
                    <a:pt x="1048" y="39"/>
                    <a:pt x="1042" y="36"/>
                  </a:cubicBezTo>
                  <a:cubicBezTo>
                    <a:pt x="1043" y="36"/>
                    <a:pt x="1044" y="36"/>
                    <a:pt x="1046" y="36"/>
                  </a:cubicBezTo>
                  <a:cubicBezTo>
                    <a:pt x="1043" y="35"/>
                    <a:pt x="1042" y="35"/>
                    <a:pt x="1037" y="34"/>
                  </a:cubicBezTo>
                  <a:cubicBezTo>
                    <a:pt x="1038" y="35"/>
                    <a:pt x="1040" y="36"/>
                    <a:pt x="1041" y="36"/>
                  </a:cubicBezTo>
                  <a:cubicBezTo>
                    <a:pt x="1040" y="37"/>
                    <a:pt x="1040" y="37"/>
                    <a:pt x="1039" y="38"/>
                  </a:cubicBezTo>
                  <a:cubicBezTo>
                    <a:pt x="1037" y="38"/>
                    <a:pt x="1034" y="38"/>
                    <a:pt x="1031" y="38"/>
                  </a:cubicBezTo>
                  <a:cubicBezTo>
                    <a:pt x="998" y="30"/>
                    <a:pt x="998" y="30"/>
                    <a:pt x="998" y="30"/>
                  </a:cubicBezTo>
                  <a:cubicBezTo>
                    <a:pt x="988" y="27"/>
                    <a:pt x="978" y="31"/>
                    <a:pt x="967" y="30"/>
                  </a:cubicBezTo>
                  <a:cubicBezTo>
                    <a:pt x="967" y="30"/>
                    <a:pt x="967" y="30"/>
                    <a:pt x="967" y="30"/>
                  </a:cubicBezTo>
                  <a:cubicBezTo>
                    <a:pt x="967" y="30"/>
                    <a:pt x="967" y="30"/>
                    <a:pt x="967" y="30"/>
                  </a:cubicBezTo>
                  <a:cubicBezTo>
                    <a:pt x="966" y="30"/>
                    <a:pt x="964" y="30"/>
                    <a:pt x="963" y="30"/>
                  </a:cubicBezTo>
                  <a:cubicBezTo>
                    <a:pt x="963" y="30"/>
                    <a:pt x="964" y="30"/>
                    <a:pt x="964" y="31"/>
                  </a:cubicBezTo>
                  <a:cubicBezTo>
                    <a:pt x="959" y="30"/>
                    <a:pt x="954" y="25"/>
                    <a:pt x="948" y="25"/>
                  </a:cubicBezTo>
                  <a:cubicBezTo>
                    <a:pt x="947" y="27"/>
                    <a:pt x="947" y="28"/>
                    <a:pt x="946" y="29"/>
                  </a:cubicBezTo>
                  <a:cubicBezTo>
                    <a:pt x="944" y="29"/>
                    <a:pt x="944" y="29"/>
                    <a:pt x="942" y="26"/>
                  </a:cubicBezTo>
                  <a:cubicBezTo>
                    <a:pt x="941" y="26"/>
                    <a:pt x="939" y="26"/>
                    <a:pt x="938" y="26"/>
                  </a:cubicBezTo>
                  <a:cubicBezTo>
                    <a:pt x="938" y="25"/>
                    <a:pt x="938" y="25"/>
                    <a:pt x="921" y="23"/>
                  </a:cubicBezTo>
                  <a:cubicBezTo>
                    <a:pt x="922" y="23"/>
                    <a:pt x="923" y="24"/>
                    <a:pt x="923" y="24"/>
                  </a:cubicBezTo>
                  <a:cubicBezTo>
                    <a:pt x="922" y="25"/>
                    <a:pt x="922" y="25"/>
                    <a:pt x="917" y="25"/>
                  </a:cubicBezTo>
                  <a:cubicBezTo>
                    <a:pt x="918" y="25"/>
                    <a:pt x="920" y="26"/>
                    <a:pt x="921" y="26"/>
                  </a:cubicBezTo>
                  <a:cubicBezTo>
                    <a:pt x="922" y="28"/>
                    <a:pt x="922" y="28"/>
                    <a:pt x="926" y="30"/>
                  </a:cubicBezTo>
                  <a:cubicBezTo>
                    <a:pt x="924" y="30"/>
                    <a:pt x="924" y="30"/>
                    <a:pt x="918" y="33"/>
                  </a:cubicBezTo>
                  <a:cubicBezTo>
                    <a:pt x="918" y="33"/>
                    <a:pt x="918" y="33"/>
                    <a:pt x="918" y="33"/>
                  </a:cubicBezTo>
                  <a:cubicBezTo>
                    <a:pt x="910" y="30"/>
                    <a:pt x="902" y="31"/>
                    <a:pt x="894" y="30"/>
                  </a:cubicBezTo>
                  <a:cubicBezTo>
                    <a:pt x="893" y="33"/>
                    <a:pt x="893" y="33"/>
                    <a:pt x="892" y="35"/>
                  </a:cubicBezTo>
                  <a:cubicBezTo>
                    <a:pt x="892" y="35"/>
                    <a:pt x="884" y="33"/>
                    <a:pt x="882" y="32"/>
                  </a:cubicBezTo>
                  <a:cubicBezTo>
                    <a:pt x="882" y="32"/>
                    <a:pt x="882" y="32"/>
                    <a:pt x="882" y="32"/>
                  </a:cubicBezTo>
                  <a:cubicBezTo>
                    <a:pt x="882" y="32"/>
                    <a:pt x="882" y="32"/>
                    <a:pt x="882" y="32"/>
                  </a:cubicBezTo>
                  <a:cubicBezTo>
                    <a:pt x="881" y="32"/>
                    <a:pt x="881" y="32"/>
                    <a:pt x="881" y="32"/>
                  </a:cubicBezTo>
                  <a:cubicBezTo>
                    <a:pt x="881" y="31"/>
                    <a:pt x="878" y="30"/>
                    <a:pt x="872" y="26"/>
                  </a:cubicBezTo>
                  <a:cubicBezTo>
                    <a:pt x="874" y="27"/>
                    <a:pt x="875" y="27"/>
                    <a:pt x="877" y="27"/>
                  </a:cubicBezTo>
                  <a:cubicBezTo>
                    <a:pt x="877" y="27"/>
                    <a:pt x="877" y="26"/>
                    <a:pt x="877" y="25"/>
                  </a:cubicBezTo>
                  <a:cubicBezTo>
                    <a:pt x="870" y="18"/>
                    <a:pt x="852" y="19"/>
                    <a:pt x="852" y="19"/>
                  </a:cubicBezTo>
                  <a:cubicBezTo>
                    <a:pt x="852" y="20"/>
                    <a:pt x="852" y="22"/>
                    <a:pt x="853" y="23"/>
                  </a:cubicBezTo>
                  <a:cubicBezTo>
                    <a:pt x="846" y="25"/>
                    <a:pt x="839" y="22"/>
                    <a:pt x="832" y="22"/>
                  </a:cubicBezTo>
                  <a:cubicBezTo>
                    <a:pt x="831" y="21"/>
                    <a:pt x="830" y="20"/>
                    <a:pt x="829" y="19"/>
                  </a:cubicBezTo>
                  <a:cubicBezTo>
                    <a:pt x="814" y="19"/>
                    <a:pt x="814" y="19"/>
                    <a:pt x="814" y="19"/>
                  </a:cubicBezTo>
                  <a:cubicBezTo>
                    <a:pt x="813" y="19"/>
                    <a:pt x="813" y="18"/>
                    <a:pt x="812" y="18"/>
                  </a:cubicBezTo>
                  <a:cubicBezTo>
                    <a:pt x="811" y="17"/>
                    <a:pt x="811" y="17"/>
                    <a:pt x="811" y="17"/>
                  </a:cubicBezTo>
                  <a:cubicBezTo>
                    <a:pt x="805" y="20"/>
                    <a:pt x="778" y="22"/>
                    <a:pt x="777" y="22"/>
                  </a:cubicBezTo>
                  <a:cubicBezTo>
                    <a:pt x="789" y="19"/>
                    <a:pt x="800" y="14"/>
                    <a:pt x="812" y="11"/>
                  </a:cubicBezTo>
                  <a:cubicBezTo>
                    <a:pt x="812" y="11"/>
                    <a:pt x="812" y="11"/>
                    <a:pt x="812" y="11"/>
                  </a:cubicBezTo>
                  <a:cubicBezTo>
                    <a:pt x="813" y="11"/>
                    <a:pt x="813" y="10"/>
                    <a:pt x="813" y="10"/>
                  </a:cubicBezTo>
                  <a:cubicBezTo>
                    <a:pt x="813" y="9"/>
                    <a:pt x="813" y="8"/>
                    <a:pt x="812" y="8"/>
                  </a:cubicBezTo>
                  <a:cubicBezTo>
                    <a:pt x="808" y="4"/>
                    <a:pt x="807" y="3"/>
                    <a:pt x="796" y="5"/>
                  </a:cubicBezTo>
                  <a:cubicBezTo>
                    <a:pt x="790" y="1"/>
                    <a:pt x="790" y="1"/>
                    <a:pt x="788" y="0"/>
                  </a:cubicBezTo>
                  <a:cubicBezTo>
                    <a:pt x="782" y="2"/>
                    <a:pt x="763" y="6"/>
                    <a:pt x="763" y="6"/>
                  </a:cubicBezTo>
                  <a:cubicBezTo>
                    <a:pt x="763" y="5"/>
                    <a:pt x="762" y="4"/>
                    <a:pt x="762" y="3"/>
                  </a:cubicBezTo>
                  <a:cubicBezTo>
                    <a:pt x="763" y="3"/>
                    <a:pt x="763" y="2"/>
                    <a:pt x="764" y="2"/>
                  </a:cubicBezTo>
                  <a:cubicBezTo>
                    <a:pt x="761" y="2"/>
                    <a:pt x="759" y="3"/>
                    <a:pt x="756" y="3"/>
                  </a:cubicBezTo>
                  <a:cubicBezTo>
                    <a:pt x="756" y="4"/>
                    <a:pt x="756" y="4"/>
                    <a:pt x="756" y="4"/>
                  </a:cubicBezTo>
                  <a:cubicBezTo>
                    <a:pt x="754" y="5"/>
                    <a:pt x="754" y="5"/>
                    <a:pt x="739" y="8"/>
                  </a:cubicBezTo>
                  <a:cubicBezTo>
                    <a:pt x="739" y="8"/>
                    <a:pt x="739" y="8"/>
                    <a:pt x="739" y="8"/>
                  </a:cubicBezTo>
                  <a:cubicBezTo>
                    <a:pt x="734" y="6"/>
                    <a:pt x="718" y="10"/>
                    <a:pt x="714" y="14"/>
                  </a:cubicBezTo>
                  <a:cubicBezTo>
                    <a:pt x="715" y="14"/>
                    <a:pt x="715" y="14"/>
                    <a:pt x="715" y="14"/>
                  </a:cubicBezTo>
                  <a:cubicBezTo>
                    <a:pt x="714" y="15"/>
                    <a:pt x="713" y="15"/>
                    <a:pt x="712" y="15"/>
                  </a:cubicBezTo>
                  <a:cubicBezTo>
                    <a:pt x="712" y="15"/>
                    <a:pt x="695" y="11"/>
                    <a:pt x="682" y="19"/>
                  </a:cubicBezTo>
                  <a:cubicBezTo>
                    <a:pt x="683" y="20"/>
                    <a:pt x="684" y="20"/>
                    <a:pt x="685" y="20"/>
                  </a:cubicBezTo>
                  <a:cubicBezTo>
                    <a:pt x="683" y="24"/>
                    <a:pt x="681" y="29"/>
                    <a:pt x="673" y="31"/>
                  </a:cubicBezTo>
                  <a:cubicBezTo>
                    <a:pt x="673" y="32"/>
                    <a:pt x="673" y="33"/>
                    <a:pt x="673" y="34"/>
                  </a:cubicBezTo>
                  <a:cubicBezTo>
                    <a:pt x="674" y="34"/>
                    <a:pt x="675" y="34"/>
                    <a:pt x="676" y="34"/>
                  </a:cubicBezTo>
                  <a:cubicBezTo>
                    <a:pt x="675" y="34"/>
                    <a:pt x="674" y="34"/>
                    <a:pt x="673" y="35"/>
                  </a:cubicBezTo>
                  <a:cubicBezTo>
                    <a:pt x="673" y="34"/>
                    <a:pt x="672" y="33"/>
                    <a:pt x="671" y="33"/>
                  </a:cubicBezTo>
                  <a:cubicBezTo>
                    <a:pt x="677" y="26"/>
                    <a:pt x="677" y="26"/>
                    <a:pt x="677" y="26"/>
                  </a:cubicBezTo>
                  <a:cubicBezTo>
                    <a:pt x="679" y="26"/>
                    <a:pt x="681" y="25"/>
                    <a:pt x="682" y="24"/>
                  </a:cubicBezTo>
                  <a:cubicBezTo>
                    <a:pt x="681" y="24"/>
                    <a:pt x="679" y="23"/>
                    <a:pt x="678" y="22"/>
                  </a:cubicBezTo>
                  <a:cubicBezTo>
                    <a:pt x="677" y="21"/>
                    <a:pt x="677" y="21"/>
                    <a:pt x="677" y="21"/>
                  </a:cubicBezTo>
                  <a:cubicBezTo>
                    <a:pt x="677" y="21"/>
                    <a:pt x="677" y="21"/>
                    <a:pt x="677" y="21"/>
                  </a:cubicBezTo>
                  <a:cubicBezTo>
                    <a:pt x="674" y="20"/>
                    <a:pt x="672" y="19"/>
                    <a:pt x="666" y="22"/>
                  </a:cubicBezTo>
                  <a:cubicBezTo>
                    <a:pt x="663" y="20"/>
                    <a:pt x="663" y="20"/>
                    <a:pt x="658" y="23"/>
                  </a:cubicBezTo>
                  <a:cubicBezTo>
                    <a:pt x="658" y="24"/>
                    <a:pt x="658" y="24"/>
                    <a:pt x="658" y="24"/>
                  </a:cubicBezTo>
                  <a:cubicBezTo>
                    <a:pt x="658" y="24"/>
                    <a:pt x="658" y="24"/>
                    <a:pt x="658" y="24"/>
                  </a:cubicBezTo>
                  <a:cubicBezTo>
                    <a:pt x="658" y="24"/>
                    <a:pt x="658" y="24"/>
                    <a:pt x="658" y="24"/>
                  </a:cubicBezTo>
                  <a:cubicBezTo>
                    <a:pt x="659" y="24"/>
                    <a:pt x="660" y="25"/>
                    <a:pt x="661" y="25"/>
                  </a:cubicBezTo>
                  <a:cubicBezTo>
                    <a:pt x="660" y="26"/>
                    <a:pt x="659" y="26"/>
                    <a:pt x="659" y="27"/>
                  </a:cubicBezTo>
                  <a:cubicBezTo>
                    <a:pt x="656" y="25"/>
                    <a:pt x="656" y="25"/>
                    <a:pt x="651" y="26"/>
                  </a:cubicBezTo>
                  <a:cubicBezTo>
                    <a:pt x="655" y="21"/>
                    <a:pt x="662" y="21"/>
                    <a:pt x="666" y="16"/>
                  </a:cubicBezTo>
                  <a:cubicBezTo>
                    <a:pt x="657" y="20"/>
                    <a:pt x="657" y="20"/>
                    <a:pt x="655" y="21"/>
                  </a:cubicBezTo>
                  <a:cubicBezTo>
                    <a:pt x="654" y="21"/>
                    <a:pt x="654" y="21"/>
                    <a:pt x="654" y="21"/>
                  </a:cubicBezTo>
                  <a:cubicBezTo>
                    <a:pt x="642" y="24"/>
                    <a:pt x="629" y="34"/>
                    <a:pt x="628" y="35"/>
                  </a:cubicBezTo>
                  <a:cubicBezTo>
                    <a:pt x="631" y="36"/>
                    <a:pt x="635" y="36"/>
                    <a:pt x="639" y="38"/>
                  </a:cubicBezTo>
                  <a:cubicBezTo>
                    <a:pt x="637" y="39"/>
                    <a:pt x="637" y="39"/>
                    <a:pt x="631" y="43"/>
                  </a:cubicBezTo>
                  <a:cubicBezTo>
                    <a:pt x="633" y="44"/>
                    <a:pt x="635" y="47"/>
                    <a:pt x="637" y="49"/>
                  </a:cubicBezTo>
                  <a:cubicBezTo>
                    <a:pt x="636" y="49"/>
                    <a:pt x="635" y="49"/>
                    <a:pt x="634" y="49"/>
                  </a:cubicBezTo>
                  <a:cubicBezTo>
                    <a:pt x="634" y="48"/>
                    <a:pt x="633" y="47"/>
                    <a:pt x="633" y="46"/>
                  </a:cubicBezTo>
                  <a:cubicBezTo>
                    <a:pt x="632" y="46"/>
                    <a:pt x="631" y="45"/>
                    <a:pt x="630" y="45"/>
                  </a:cubicBezTo>
                  <a:cubicBezTo>
                    <a:pt x="630" y="44"/>
                    <a:pt x="630" y="43"/>
                    <a:pt x="630" y="42"/>
                  </a:cubicBezTo>
                  <a:cubicBezTo>
                    <a:pt x="632" y="41"/>
                    <a:pt x="633" y="40"/>
                    <a:pt x="634" y="38"/>
                  </a:cubicBezTo>
                  <a:cubicBezTo>
                    <a:pt x="627" y="37"/>
                    <a:pt x="592" y="52"/>
                    <a:pt x="592" y="52"/>
                  </a:cubicBezTo>
                  <a:cubicBezTo>
                    <a:pt x="591" y="51"/>
                    <a:pt x="589" y="51"/>
                    <a:pt x="587" y="50"/>
                  </a:cubicBezTo>
                  <a:cubicBezTo>
                    <a:pt x="587" y="49"/>
                    <a:pt x="587" y="48"/>
                    <a:pt x="587" y="47"/>
                  </a:cubicBezTo>
                  <a:cubicBezTo>
                    <a:pt x="588" y="47"/>
                    <a:pt x="591" y="48"/>
                    <a:pt x="592" y="49"/>
                  </a:cubicBezTo>
                  <a:cubicBezTo>
                    <a:pt x="593" y="49"/>
                    <a:pt x="595" y="48"/>
                    <a:pt x="597" y="47"/>
                  </a:cubicBezTo>
                  <a:cubicBezTo>
                    <a:pt x="597" y="47"/>
                    <a:pt x="597" y="47"/>
                    <a:pt x="597" y="47"/>
                  </a:cubicBezTo>
                  <a:cubicBezTo>
                    <a:pt x="597" y="47"/>
                    <a:pt x="597" y="47"/>
                    <a:pt x="597" y="47"/>
                  </a:cubicBezTo>
                  <a:cubicBezTo>
                    <a:pt x="604" y="45"/>
                    <a:pt x="612" y="41"/>
                    <a:pt x="619" y="39"/>
                  </a:cubicBezTo>
                  <a:cubicBezTo>
                    <a:pt x="626" y="22"/>
                    <a:pt x="644" y="24"/>
                    <a:pt x="657" y="17"/>
                  </a:cubicBezTo>
                  <a:cubicBezTo>
                    <a:pt x="639" y="12"/>
                    <a:pt x="627" y="26"/>
                    <a:pt x="611" y="29"/>
                  </a:cubicBezTo>
                  <a:cubicBezTo>
                    <a:pt x="611" y="34"/>
                    <a:pt x="604" y="37"/>
                    <a:pt x="600" y="38"/>
                  </a:cubicBezTo>
                  <a:cubicBezTo>
                    <a:pt x="599" y="36"/>
                    <a:pt x="599" y="33"/>
                    <a:pt x="598" y="30"/>
                  </a:cubicBezTo>
                  <a:cubicBezTo>
                    <a:pt x="589" y="23"/>
                    <a:pt x="582" y="34"/>
                    <a:pt x="573" y="35"/>
                  </a:cubicBezTo>
                  <a:cubicBezTo>
                    <a:pt x="574" y="35"/>
                    <a:pt x="574" y="34"/>
                    <a:pt x="575" y="33"/>
                  </a:cubicBezTo>
                  <a:cubicBezTo>
                    <a:pt x="538" y="37"/>
                    <a:pt x="538" y="37"/>
                    <a:pt x="533" y="38"/>
                  </a:cubicBezTo>
                  <a:cubicBezTo>
                    <a:pt x="532" y="38"/>
                    <a:pt x="532" y="38"/>
                    <a:pt x="532" y="38"/>
                  </a:cubicBezTo>
                  <a:cubicBezTo>
                    <a:pt x="524" y="41"/>
                    <a:pt x="524" y="41"/>
                    <a:pt x="522" y="41"/>
                  </a:cubicBezTo>
                  <a:cubicBezTo>
                    <a:pt x="523" y="39"/>
                    <a:pt x="524" y="38"/>
                    <a:pt x="525" y="37"/>
                  </a:cubicBezTo>
                  <a:cubicBezTo>
                    <a:pt x="521" y="39"/>
                    <a:pt x="517" y="41"/>
                    <a:pt x="512" y="44"/>
                  </a:cubicBezTo>
                  <a:cubicBezTo>
                    <a:pt x="513" y="43"/>
                    <a:pt x="513" y="43"/>
                    <a:pt x="514" y="42"/>
                  </a:cubicBezTo>
                  <a:cubicBezTo>
                    <a:pt x="513" y="42"/>
                    <a:pt x="512" y="43"/>
                    <a:pt x="511" y="43"/>
                  </a:cubicBezTo>
                  <a:cubicBezTo>
                    <a:pt x="512" y="42"/>
                    <a:pt x="513" y="41"/>
                    <a:pt x="514" y="40"/>
                  </a:cubicBezTo>
                  <a:cubicBezTo>
                    <a:pt x="514" y="40"/>
                    <a:pt x="513" y="41"/>
                    <a:pt x="512" y="41"/>
                  </a:cubicBezTo>
                  <a:cubicBezTo>
                    <a:pt x="512" y="41"/>
                    <a:pt x="512" y="41"/>
                    <a:pt x="512" y="41"/>
                  </a:cubicBezTo>
                  <a:cubicBezTo>
                    <a:pt x="494" y="47"/>
                    <a:pt x="493" y="47"/>
                    <a:pt x="491" y="48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89" y="49"/>
                    <a:pt x="487" y="49"/>
                    <a:pt x="486" y="50"/>
                  </a:cubicBezTo>
                  <a:cubicBezTo>
                    <a:pt x="487" y="49"/>
                    <a:pt x="487" y="49"/>
                    <a:pt x="487" y="48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89" y="47"/>
                    <a:pt x="490" y="46"/>
                    <a:pt x="490" y="46"/>
                  </a:cubicBezTo>
                  <a:cubicBezTo>
                    <a:pt x="485" y="48"/>
                    <a:pt x="481" y="51"/>
                    <a:pt x="475" y="54"/>
                  </a:cubicBezTo>
                  <a:cubicBezTo>
                    <a:pt x="474" y="54"/>
                    <a:pt x="474" y="54"/>
                    <a:pt x="474" y="54"/>
                  </a:cubicBezTo>
                  <a:cubicBezTo>
                    <a:pt x="475" y="52"/>
                    <a:pt x="475" y="52"/>
                    <a:pt x="479" y="50"/>
                  </a:cubicBezTo>
                  <a:cubicBezTo>
                    <a:pt x="479" y="50"/>
                    <a:pt x="478" y="50"/>
                    <a:pt x="477" y="51"/>
                  </a:cubicBezTo>
                  <a:cubicBezTo>
                    <a:pt x="480" y="49"/>
                    <a:pt x="509" y="35"/>
                    <a:pt x="510" y="34"/>
                  </a:cubicBezTo>
                  <a:cubicBezTo>
                    <a:pt x="508" y="36"/>
                    <a:pt x="507" y="36"/>
                    <a:pt x="504" y="40"/>
                  </a:cubicBezTo>
                  <a:cubicBezTo>
                    <a:pt x="510" y="42"/>
                    <a:pt x="530" y="33"/>
                    <a:pt x="533" y="29"/>
                  </a:cubicBezTo>
                  <a:cubicBezTo>
                    <a:pt x="534" y="29"/>
                    <a:pt x="534" y="29"/>
                    <a:pt x="534" y="29"/>
                  </a:cubicBezTo>
                  <a:cubicBezTo>
                    <a:pt x="534" y="29"/>
                    <a:pt x="534" y="29"/>
                    <a:pt x="534" y="29"/>
                  </a:cubicBezTo>
                  <a:cubicBezTo>
                    <a:pt x="542" y="24"/>
                    <a:pt x="542" y="24"/>
                    <a:pt x="542" y="23"/>
                  </a:cubicBezTo>
                  <a:cubicBezTo>
                    <a:pt x="542" y="23"/>
                    <a:pt x="541" y="23"/>
                    <a:pt x="540" y="23"/>
                  </a:cubicBezTo>
                  <a:cubicBezTo>
                    <a:pt x="543" y="22"/>
                    <a:pt x="543" y="22"/>
                    <a:pt x="548" y="20"/>
                  </a:cubicBezTo>
                  <a:cubicBezTo>
                    <a:pt x="548" y="20"/>
                    <a:pt x="547" y="20"/>
                    <a:pt x="546" y="20"/>
                  </a:cubicBezTo>
                  <a:cubicBezTo>
                    <a:pt x="551" y="17"/>
                    <a:pt x="556" y="16"/>
                    <a:pt x="561" y="14"/>
                  </a:cubicBezTo>
                  <a:cubicBezTo>
                    <a:pt x="561" y="14"/>
                    <a:pt x="560" y="14"/>
                    <a:pt x="560" y="14"/>
                  </a:cubicBezTo>
                  <a:cubicBezTo>
                    <a:pt x="560" y="14"/>
                    <a:pt x="561" y="14"/>
                    <a:pt x="562" y="14"/>
                  </a:cubicBezTo>
                  <a:cubicBezTo>
                    <a:pt x="514" y="29"/>
                    <a:pt x="469" y="48"/>
                    <a:pt x="426" y="72"/>
                  </a:cubicBezTo>
                  <a:cubicBezTo>
                    <a:pt x="426" y="72"/>
                    <a:pt x="426" y="72"/>
                    <a:pt x="426" y="71"/>
                  </a:cubicBezTo>
                  <a:cubicBezTo>
                    <a:pt x="420" y="75"/>
                    <a:pt x="420" y="75"/>
                    <a:pt x="412" y="79"/>
                  </a:cubicBezTo>
                  <a:cubicBezTo>
                    <a:pt x="346" y="117"/>
                    <a:pt x="286" y="163"/>
                    <a:pt x="233" y="217"/>
                  </a:cubicBezTo>
                  <a:cubicBezTo>
                    <a:pt x="241" y="209"/>
                    <a:pt x="254" y="197"/>
                    <a:pt x="254" y="197"/>
                  </a:cubicBezTo>
                  <a:cubicBezTo>
                    <a:pt x="256" y="194"/>
                    <a:pt x="268" y="186"/>
                    <a:pt x="269" y="185"/>
                  </a:cubicBezTo>
                  <a:cubicBezTo>
                    <a:pt x="269" y="185"/>
                    <a:pt x="269" y="185"/>
                    <a:pt x="269" y="186"/>
                  </a:cubicBezTo>
                  <a:cubicBezTo>
                    <a:pt x="269" y="186"/>
                    <a:pt x="269" y="186"/>
                    <a:pt x="269" y="186"/>
                  </a:cubicBezTo>
                  <a:cubicBezTo>
                    <a:pt x="268" y="186"/>
                    <a:pt x="268" y="186"/>
                    <a:pt x="268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7" y="189"/>
                    <a:pt x="265" y="190"/>
                    <a:pt x="263" y="193"/>
                  </a:cubicBezTo>
                  <a:cubicBezTo>
                    <a:pt x="264" y="193"/>
                    <a:pt x="264" y="193"/>
                    <a:pt x="264" y="192"/>
                  </a:cubicBezTo>
                  <a:cubicBezTo>
                    <a:pt x="264" y="197"/>
                    <a:pt x="259" y="197"/>
                    <a:pt x="256" y="199"/>
                  </a:cubicBezTo>
                  <a:cubicBezTo>
                    <a:pt x="256" y="199"/>
                    <a:pt x="256" y="199"/>
                    <a:pt x="257" y="199"/>
                  </a:cubicBezTo>
                  <a:cubicBezTo>
                    <a:pt x="256" y="201"/>
                    <a:pt x="253" y="201"/>
                    <a:pt x="254" y="203"/>
                  </a:cubicBezTo>
                  <a:cubicBezTo>
                    <a:pt x="252" y="206"/>
                    <a:pt x="249" y="207"/>
                    <a:pt x="248" y="209"/>
                  </a:cubicBezTo>
                  <a:cubicBezTo>
                    <a:pt x="249" y="209"/>
                    <a:pt x="256" y="204"/>
                    <a:pt x="257" y="204"/>
                  </a:cubicBezTo>
                  <a:cubicBezTo>
                    <a:pt x="257" y="204"/>
                    <a:pt x="256" y="203"/>
                    <a:pt x="256" y="203"/>
                  </a:cubicBezTo>
                  <a:cubicBezTo>
                    <a:pt x="259" y="200"/>
                    <a:pt x="265" y="193"/>
                    <a:pt x="272" y="190"/>
                  </a:cubicBezTo>
                  <a:cubicBezTo>
                    <a:pt x="272" y="190"/>
                    <a:pt x="272" y="190"/>
                    <a:pt x="272" y="190"/>
                  </a:cubicBezTo>
                  <a:cubicBezTo>
                    <a:pt x="275" y="189"/>
                    <a:pt x="277" y="187"/>
                    <a:pt x="280" y="186"/>
                  </a:cubicBezTo>
                  <a:cubicBezTo>
                    <a:pt x="280" y="186"/>
                    <a:pt x="280" y="186"/>
                    <a:pt x="280" y="186"/>
                  </a:cubicBezTo>
                  <a:cubicBezTo>
                    <a:pt x="280" y="187"/>
                    <a:pt x="280" y="187"/>
                    <a:pt x="280" y="187"/>
                  </a:cubicBezTo>
                  <a:cubicBezTo>
                    <a:pt x="282" y="186"/>
                    <a:pt x="283" y="186"/>
                    <a:pt x="285" y="185"/>
                  </a:cubicBezTo>
                  <a:cubicBezTo>
                    <a:pt x="285" y="186"/>
                    <a:pt x="284" y="187"/>
                    <a:pt x="283" y="188"/>
                  </a:cubicBezTo>
                  <a:cubicBezTo>
                    <a:pt x="280" y="190"/>
                    <a:pt x="277" y="190"/>
                    <a:pt x="275" y="192"/>
                  </a:cubicBezTo>
                  <a:cubicBezTo>
                    <a:pt x="271" y="194"/>
                    <a:pt x="270" y="198"/>
                    <a:pt x="266" y="200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58" y="205"/>
                    <a:pt x="255" y="210"/>
                    <a:pt x="255" y="212"/>
                  </a:cubicBezTo>
                  <a:cubicBezTo>
                    <a:pt x="255" y="212"/>
                    <a:pt x="256" y="212"/>
                    <a:pt x="256" y="212"/>
                  </a:cubicBezTo>
                  <a:cubicBezTo>
                    <a:pt x="256" y="213"/>
                    <a:pt x="256" y="213"/>
                    <a:pt x="254" y="216"/>
                  </a:cubicBezTo>
                  <a:cubicBezTo>
                    <a:pt x="251" y="220"/>
                    <a:pt x="247" y="225"/>
                    <a:pt x="246" y="227"/>
                  </a:cubicBezTo>
                  <a:cubicBezTo>
                    <a:pt x="244" y="230"/>
                    <a:pt x="243" y="233"/>
                    <a:pt x="242" y="236"/>
                  </a:cubicBezTo>
                  <a:cubicBezTo>
                    <a:pt x="241" y="236"/>
                    <a:pt x="241" y="237"/>
                    <a:pt x="241" y="237"/>
                  </a:cubicBezTo>
                  <a:cubicBezTo>
                    <a:pt x="240" y="239"/>
                    <a:pt x="238" y="241"/>
                    <a:pt x="237" y="243"/>
                  </a:cubicBezTo>
                  <a:cubicBezTo>
                    <a:pt x="228" y="252"/>
                    <a:pt x="224" y="252"/>
                    <a:pt x="224" y="251"/>
                  </a:cubicBezTo>
                  <a:cubicBezTo>
                    <a:pt x="224" y="250"/>
                    <a:pt x="224" y="250"/>
                    <a:pt x="224" y="250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4" y="249"/>
                    <a:pt x="224" y="248"/>
                    <a:pt x="224" y="248"/>
                  </a:cubicBezTo>
                  <a:cubicBezTo>
                    <a:pt x="224" y="248"/>
                    <a:pt x="224" y="248"/>
                    <a:pt x="224" y="248"/>
                  </a:cubicBezTo>
                  <a:cubicBezTo>
                    <a:pt x="220" y="250"/>
                    <a:pt x="220" y="250"/>
                    <a:pt x="220" y="250"/>
                  </a:cubicBezTo>
                  <a:cubicBezTo>
                    <a:pt x="220" y="250"/>
                    <a:pt x="220" y="250"/>
                    <a:pt x="220" y="250"/>
                  </a:cubicBezTo>
                  <a:cubicBezTo>
                    <a:pt x="220" y="249"/>
                    <a:pt x="220" y="249"/>
                    <a:pt x="221" y="247"/>
                  </a:cubicBezTo>
                  <a:cubicBezTo>
                    <a:pt x="221" y="247"/>
                    <a:pt x="220" y="247"/>
                    <a:pt x="220" y="247"/>
                  </a:cubicBezTo>
                  <a:cubicBezTo>
                    <a:pt x="220" y="245"/>
                    <a:pt x="221" y="244"/>
                    <a:pt x="222" y="243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1" y="243"/>
                    <a:pt x="221" y="243"/>
                    <a:pt x="224" y="238"/>
                  </a:cubicBezTo>
                  <a:cubicBezTo>
                    <a:pt x="223" y="238"/>
                    <a:pt x="223" y="238"/>
                    <a:pt x="223" y="238"/>
                  </a:cubicBezTo>
                  <a:cubicBezTo>
                    <a:pt x="223" y="238"/>
                    <a:pt x="223" y="238"/>
                    <a:pt x="226" y="234"/>
                  </a:cubicBezTo>
                  <a:cubicBezTo>
                    <a:pt x="224" y="235"/>
                    <a:pt x="223" y="235"/>
                    <a:pt x="224" y="233"/>
                  </a:cubicBezTo>
                  <a:cubicBezTo>
                    <a:pt x="224" y="233"/>
                    <a:pt x="224" y="233"/>
                    <a:pt x="224" y="232"/>
                  </a:cubicBezTo>
                  <a:cubicBezTo>
                    <a:pt x="224" y="232"/>
                    <a:pt x="217" y="237"/>
                    <a:pt x="216" y="238"/>
                  </a:cubicBezTo>
                  <a:cubicBezTo>
                    <a:pt x="214" y="240"/>
                    <a:pt x="214" y="240"/>
                    <a:pt x="213" y="240"/>
                  </a:cubicBezTo>
                  <a:cubicBezTo>
                    <a:pt x="213" y="240"/>
                    <a:pt x="213" y="240"/>
                    <a:pt x="214" y="239"/>
                  </a:cubicBezTo>
                  <a:cubicBezTo>
                    <a:pt x="214" y="239"/>
                    <a:pt x="214" y="239"/>
                    <a:pt x="213" y="239"/>
                  </a:cubicBezTo>
                  <a:cubicBezTo>
                    <a:pt x="213" y="239"/>
                    <a:pt x="213" y="238"/>
                    <a:pt x="214" y="238"/>
                  </a:cubicBezTo>
                  <a:cubicBezTo>
                    <a:pt x="213" y="238"/>
                    <a:pt x="213" y="238"/>
                    <a:pt x="213" y="238"/>
                  </a:cubicBezTo>
                  <a:cubicBezTo>
                    <a:pt x="213" y="238"/>
                    <a:pt x="214" y="236"/>
                    <a:pt x="216" y="235"/>
                  </a:cubicBezTo>
                  <a:cubicBezTo>
                    <a:pt x="213" y="238"/>
                    <a:pt x="210" y="241"/>
                    <a:pt x="207" y="244"/>
                  </a:cubicBezTo>
                  <a:cubicBezTo>
                    <a:pt x="207" y="244"/>
                    <a:pt x="206" y="245"/>
                    <a:pt x="205" y="247"/>
                  </a:cubicBezTo>
                  <a:cubicBezTo>
                    <a:pt x="205" y="247"/>
                    <a:pt x="205" y="247"/>
                    <a:pt x="205" y="247"/>
                  </a:cubicBezTo>
                  <a:cubicBezTo>
                    <a:pt x="195" y="258"/>
                    <a:pt x="186" y="269"/>
                    <a:pt x="177" y="280"/>
                  </a:cubicBezTo>
                  <a:cubicBezTo>
                    <a:pt x="175" y="283"/>
                    <a:pt x="172" y="286"/>
                    <a:pt x="169" y="290"/>
                  </a:cubicBezTo>
                  <a:cubicBezTo>
                    <a:pt x="171" y="289"/>
                    <a:pt x="173" y="287"/>
                    <a:pt x="174" y="286"/>
                  </a:cubicBezTo>
                  <a:cubicBezTo>
                    <a:pt x="174" y="289"/>
                    <a:pt x="174" y="289"/>
                    <a:pt x="171" y="294"/>
                  </a:cubicBezTo>
                  <a:cubicBezTo>
                    <a:pt x="174" y="293"/>
                    <a:pt x="177" y="289"/>
                    <a:pt x="181" y="289"/>
                  </a:cubicBezTo>
                  <a:cubicBezTo>
                    <a:pt x="179" y="294"/>
                    <a:pt x="132" y="353"/>
                    <a:pt x="131" y="354"/>
                  </a:cubicBezTo>
                  <a:cubicBezTo>
                    <a:pt x="131" y="352"/>
                    <a:pt x="130" y="350"/>
                    <a:pt x="131" y="348"/>
                  </a:cubicBezTo>
                  <a:cubicBezTo>
                    <a:pt x="129" y="349"/>
                    <a:pt x="127" y="350"/>
                    <a:pt x="126" y="352"/>
                  </a:cubicBezTo>
                  <a:cubicBezTo>
                    <a:pt x="126" y="351"/>
                    <a:pt x="126" y="351"/>
                    <a:pt x="126" y="350"/>
                  </a:cubicBezTo>
                  <a:cubicBezTo>
                    <a:pt x="46" y="476"/>
                    <a:pt x="0" y="626"/>
                    <a:pt x="0" y="786"/>
                  </a:cubicBezTo>
                  <a:cubicBezTo>
                    <a:pt x="0" y="813"/>
                    <a:pt x="1" y="841"/>
                    <a:pt x="4" y="868"/>
                  </a:cubicBezTo>
                  <a:cubicBezTo>
                    <a:pt x="5" y="876"/>
                    <a:pt x="6" y="887"/>
                    <a:pt x="9" y="905"/>
                  </a:cubicBezTo>
                  <a:cubicBezTo>
                    <a:pt x="9" y="908"/>
                    <a:pt x="9" y="909"/>
                    <a:pt x="9" y="909"/>
                  </a:cubicBezTo>
                  <a:cubicBezTo>
                    <a:pt x="9" y="909"/>
                    <a:pt x="9" y="908"/>
                    <a:pt x="9" y="908"/>
                  </a:cubicBezTo>
                  <a:cubicBezTo>
                    <a:pt x="14" y="941"/>
                    <a:pt x="21" y="974"/>
                    <a:pt x="30" y="1006"/>
                  </a:cubicBezTo>
                  <a:cubicBezTo>
                    <a:pt x="30" y="1006"/>
                    <a:pt x="30" y="1006"/>
                    <a:pt x="30" y="1006"/>
                  </a:cubicBezTo>
                  <a:cubicBezTo>
                    <a:pt x="30" y="1006"/>
                    <a:pt x="30" y="1006"/>
                    <a:pt x="30" y="1006"/>
                  </a:cubicBezTo>
                  <a:cubicBezTo>
                    <a:pt x="30" y="1006"/>
                    <a:pt x="30" y="1007"/>
                    <a:pt x="30" y="1007"/>
                  </a:cubicBezTo>
                  <a:cubicBezTo>
                    <a:pt x="30" y="1007"/>
                    <a:pt x="31" y="1007"/>
                    <a:pt x="31" y="1007"/>
                  </a:cubicBezTo>
                  <a:cubicBezTo>
                    <a:pt x="31" y="1007"/>
                    <a:pt x="31" y="1007"/>
                    <a:pt x="31" y="1006"/>
                  </a:cubicBezTo>
                  <a:cubicBezTo>
                    <a:pt x="31" y="1007"/>
                    <a:pt x="31" y="1007"/>
                    <a:pt x="31" y="1008"/>
                  </a:cubicBezTo>
                  <a:cubicBezTo>
                    <a:pt x="31" y="1008"/>
                    <a:pt x="32" y="1009"/>
                    <a:pt x="31" y="1009"/>
                  </a:cubicBezTo>
                  <a:cubicBezTo>
                    <a:pt x="31" y="1009"/>
                    <a:pt x="30" y="1007"/>
                    <a:pt x="30" y="1007"/>
                  </a:cubicBezTo>
                  <a:cubicBezTo>
                    <a:pt x="48" y="1070"/>
                    <a:pt x="74" y="1131"/>
                    <a:pt x="106" y="1187"/>
                  </a:cubicBezTo>
                  <a:cubicBezTo>
                    <a:pt x="100" y="1177"/>
                    <a:pt x="93" y="1164"/>
                    <a:pt x="84" y="1146"/>
                  </a:cubicBezTo>
                  <a:cubicBezTo>
                    <a:pt x="83" y="1144"/>
                    <a:pt x="83" y="1144"/>
                    <a:pt x="83" y="1144"/>
                  </a:cubicBezTo>
                  <a:cubicBezTo>
                    <a:pt x="79" y="1135"/>
                    <a:pt x="54" y="1068"/>
                    <a:pt x="54" y="1068"/>
                  </a:cubicBezTo>
                  <a:cubicBezTo>
                    <a:pt x="53" y="1065"/>
                    <a:pt x="53" y="1065"/>
                    <a:pt x="49" y="1041"/>
                  </a:cubicBezTo>
                  <a:cubicBezTo>
                    <a:pt x="44" y="1013"/>
                    <a:pt x="44" y="984"/>
                    <a:pt x="36" y="957"/>
                  </a:cubicBezTo>
                  <a:cubicBezTo>
                    <a:pt x="24" y="911"/>
                    <a:pt x="20" y="883"/>
                    <a:pt x="20" y="875"/>
                  </a:cubicBezTo>
                  <a:cubicBezTo>
                    <a:pt x="17" y="846"/>
                    <a:pt x="25" y="784"/>
                    <a:pt x="43" y="757"/>
                  </a:cubicBezTo>
                  <a:cubicBezTo>
                    <a:pt x="44" y="756"/>
                    <a:pt x="44" y="756"/>
                    <a:pt x="44" y="756"/>
                  </a:cubicBezTo>
                  <a:cubicBezTo>
                    <a:pt x="45" y="754"/>
                    <a:pt x="46" y="752"/>
                    <a:pt x="54" y="730"/>
                  </a:cubicBezTo>
                  <a:cubicBezTo>
                    <a:pt x="60" y="716"/>
                    <a:pt x="64" y="701"/>
                    <a:pt x="69" y="686"/>
                  </a:cubicBezTo>
                  <a:cubicBezTo>
                    <a:pt x="71" y="679"/>
                    <a:pt x="74" y="673"/>
                    <a:pt x="76" y="666"/>
                  </a:cubicBezTo>
                  <a:cubicBezTo>
                    <a:pt x="90" y="623"/>
                    <a:pt x="90" y="623"/>
                    <a:pt x="90" y="623"/>
                  </a:cubicBezTo>
                  <a:cubicBezTo>
                    <a:pt x="90" y="622"/>
                    <a:pt x="90" y="622"/>
                    <a:pt x="90" y="621"/>
                  </a:cubicBezTo>
                  <a:cubicBezTo>
                    <a:pt x="90" y="621"/>
                    <a:pt x="89" y="621"/>
                    <a:pt x="89" y="621"/>
                  </a:cubicBezTo>
                  <a:cubicBezTo>
                    <a:pt x="88" y="620"/>
                    <a:pt x="88" y="620"/>
                    <a:pt x="87" y="620"/>
                  </a:cubicBezTo>
                  <a:cubicBezTo>
                    <a:pt x="86" y="621"/>
                    <a:pt x="86" y="624"/>
                    <a:pt x="84" y="625"/>
                  </a:cubicBezTo>
                  <a:cubicBezTo>
                    <a:pt x="82" y="625"/>
                    <a:pt x="79" y="626"/>
                    <a:pt x="79" y="626"/>
                  </a:cubicBezTo>
                  <a:cubicBezTo>
                    <a:pt x="79" y="626"/>
                    <a:pt x="79" y="626"/>
                    <a:pt x="79" y="626"/>
                  </a:cubicBezTo>
                  <a:cubicBezTo>
                    <a:pt x="79" y="627"/>
                    <a:pt x="78" y="627"/>
                    <a:pt x="77" y="628"/>
                  </a:cubicBezTo>
                  <a:cubicBezTo>
                    <a:pt x="77" y="628"/>
                    <a:pt x="77" y="628"/>
                    <a:pt x="76" y="628"/>
                  </a:cubicBezTo>
                  <a:cubicBezTo>
                    <a:pt x="75" y="628"/>
                    <a:pt x="75" y="626"/>
                    <a:pt x="73" y="627"/>
                  </a:cubicBezTo>
                  <a:cubicBezTo>
                    <a:pt x="72" y="627"/>
                    <a:pt x="71" y="629"/>
                    <a:pt x="70" y="629"/>
                  </a:cubicBezTo>
                  <a:cubicBezTo>
                    <a:pt x="69" y="629"/>
                    <a:pt x="69" y="629"/>
                    <a:pt x="69" y="629"/>
                  </a:cubicBezTo>
                  <a:cubicBezTo>
                    <a:pt x="66" y="629"/>
                    <a:pt x="66" y="629"/>
                    <a:pt x="63" y="633"/>
                  </a:cubicBezTo>
                  <a:cubicBezTo>
                    <a:pt x="62" y="633"/>
                    <a:pt x="61" y="633"/>
                    <a:pt x="60" y="632"/>
                  </a:cubicBezTo>
                  <a:cubicBezTo>
                    <a:pt x="58" y="633"/>
                    <a:pt x="56" y="636"/>
                    <a:pt x="53" y="637"/>
                  </a:cubicBezTo>
                  <a:cubicBezTo>
                    <a:pt x="48" y="632"/>
                    <a:pt x="55" y="623"/>
                    <a:pt x="49" y="618"/>
                  </a:cubicBezTo>
                  <a:cubicBezTo>
                    <a:pt x="53" y="612"/>
                    <a:pt x="53" y="612"/>
                    <a:pt x="53" y="569"/>
                  </a:cubicBezTo>
                  <a:cubicBezTo>
                    <a:pt x="53" y="569"/>
                    <a:pt x="53" y="569"/>
                    <a:pt x="53" y="569"/>
                  </a:cubicBezTo>
                  <a:cubicBezTo>
                    <a:pt x="53" y="569"/>
                    <a:pt x="53" y="569"/>
                    <a:pt x="53" y="569"/>
                  </a:cubicBezTo>
                  <a:cubicBezTo>
                    <a:pt x="53" y="569"/>
                    <a:pt x="53" y="569"/>
                    <a:pt x="53" y="569"/>
                  </a:cubicBezTo>
                  <a:cubicBezTo>
                    <a:pt x="48" y="550"/>
                    <a:pt x="83" y="432"/>
                    <a:pt x="118" y="370"/>
                  </a:cubicBezTo>
                  <a:cubicBezTo>
                    <a:pt x="120" y="369"/>
                    <a:pt x="120" y="369"/>
                    <a:pt x="120" y="369"/>
                  </a:cubicBezTo>
                  <a:cubicBezTo>
                    <a:pt x="120" y="369"/>
                    <a:pt x="120" y="369"/>
                    <a:pt x="120" y="369"/>
                  </a:cubicBezTo>
                  <a:cubicBezTo>
                    <a:pt x="119" y="369"/>
                    <a:pt x="109" y="388"/>
                    <a:pt x="107" y="396"/>
                  </a:cubicBezTo>
                  <a:cubicBezTo>
                    <a:pt x="113" y="390"/>
                    <a:pt x="116" y="381"/>
                    <a:pt x="121" y="374"/>
                  </a:cubicBezTo>
                  <a:cubicBezTo>
                    <a:pt x="91" y="427"/>
                    <a:pt x="49" y="578"/>
                    <a:pt x="57" y="605"/>
                  </a:cubicBezTo>
                  <a:cubicBezTo>
                    <a:pt x="61" y="604"/>
                    <a:pt x="62" y="604"/>
                    <a:pt x="67" y="596"/>
                  </a:cubicBezTo>
                  <a:cubicBezTo>
                    <a:pt x="75" y="593"/>
                    <a:pt x="75" y="593"/>
                    <a:pt x="77" y="591"/>
                  </a:cubicBezTo>
                  <a:cubicBezTo>
                    <a:pt x="78" y="590"/>
                    <a:pt x="78" y="590"/>
                    <a:pt x="78" y="590"/>
                  </a:cubicBezTo>
                  <a:cubicBezTo>
                    <a:pt x="99" y="585"/>
                    <a:pt x="104" y="558"/>
                    <a:pt x="125" y="553"/>
                  </a:cubicBezTo>
                  <a:cubicBezTo>
                    <a:pt x="126" y="554"/>
                    <a:pt x="127" y="555"/>
                    <a:pt x="128" y="556"/>
                  </a:cubicBezTo>
                  <a:cubicBezTo>
                    <a:pt x="133" y="552"/>
                    <a:pt x="134" y="545"/>
                    <a:pt x="138" y="541"/>
                  </a:cubicBezTo>
                  <a:cubicBezTo>
                    <a:pt x="147" y="539"/>
                    <a:pt x="149" y="528"/>
                    <a:pt x="157" y="526"/>
                  </a:cubicBezTo>
                  <a:cubicBezTo>
                    <a:pt x="160" y="515"/>
                    <a:pt x="160" y="514"/>
                    <a:pt x="165" y="508"/>
                  </a:cubicBezTo>
                  <a:cubicBezTo>
                    <a:pt x="166" y="508"/>
                    <a:pt x="167" y="508"/>
                    <a:pt x="168" y="509"/>
                  </a:cubicBezTo>
                  <a:cubicBezTo>
                    <a:pt x="190" y="484"/>
                    <a:pt x="187" y="475"/>
                    <a:pt x="184" y="467"/>
                  </a:cubicBezTo>
                  <a:cubicBezTo>
                    <a:pt x="170" y="461"/>
                    <a:pt x="176" y="448"/>
                    <a:pt x="183" y="433"/>
                  </a:cubicBezTo>
                  <a:cubicBezTo>
                    <a:pt x="173" y="440"/>
                    <a:pt x="166" y="451"/>
                    <a:pt x="156" y="457"/>
                  </a:cubicBezTo>
                  <a:cubicBezTo>
                    <a:pt x="154" y="456"/>
                    <a:pt x="151" y="455"/>
                    <a:pt x="149" y="455"/>
                  </a:cubicBezTo>
                  <a:cubicBezTo>
                    <a:pt x="146" y="457"/>
                    <a:pt x="146" y="457"/>
                    <a:pt x="146" y="457"/>
                  </a:cubicBezTo>
                  <a:cubicBezTo>
                    <a:pt x="146" y="450"/>
                    <a:pt x="146" y="450"/>
                    <a:pt x="155" y="432"/>
                  </a:cubicBezTo>
                  <a:cubicBezTo>
                    <a:pt x="154" y="432"/>
                    <a:pt x="152" y="432"/>
                    <a:pt x="151" y="432"/>
                  </a:cubicBezTo>
                  <a:cubicBezTo>
                    <a:pt x="147" y="438"/>
                    <a:pt x="147" y="438"/>
                    <a:pt x="146" y="443"/>
                  </a:cubicBezTo>
                  <a:cubicBezTo>
                    <a:pt x="146" y="443"/>
                    <a:pt x="149" y="392"/>
                    <a:pt x="170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5" y="377"/>
                    <a:pt x="175" y="377"/>
                    <a:pt x="175" y="377"/>
                  </a:cubicBezTo>
                  <a:cubicBezTo>
                    <a:pt x="175" y="377"/>
                    <a:pt x="175" y="377"/>
                    <a:pt x="175" y="377"/>
                  </a:cubicBezTo>
                  <a:cubicBezTo>
                    <a:pt x="167" y="402"/>
                    <a:pt x="168" y="405"/>
                    <a:pt x="175" y="427"/>
                  </a:cubicBezTo>
                  <a:cubicBezTo>
                    <a:pt x="188" y="419"/>
                    <a:pt x="188" y="419"/>
                    <a:pt x="192" y="421"/>
                  </a:cubicBezTo>
                  <a:cubicBezTo>
                    <a:pt x="192" y="427"/>
                    <a:pt x="189" y="432"/>
                    <a:pt x="188" y="438"/>
                  </a:cubicBezTo>
                  <a:cubicBezTo>
                    <a:pt x="192" y="441"/>
                    <a:pt x="197" y="441"/>
                    <a:pt x="200" y="445"/>
                  </a:cubicBezTo>
                  <a:cubicBezTo>
                    <a:pt x="203" y="445"/>
                    <a:pt x="205" y="445"/>
                    <a:pt x="207" y="444"/>
                  </a:cubicBezTo>
                  <a:cubicBezTo>
                    <a:pt x="208" y="445"/>
                    <a:pt x="209" y="446"/>
                    <a:pt x="210" y="447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2" y="451"/>
                    <a:pt x="252" y="454"/>
                    <a:pt x="251" y="457"/>
                  </a:cubicBezTo>
                  <a:cubicBezTo>
                    <a:pt x="252" y="457"/>
                    <a:pt x="253" y="458"/>
                    <a:pt x="254" y="459"/>
                  </a:cubicBezTo>
                  <a:cubicBezTo>
                    <a:pt x="254" y="461"/>
                    <a:pt x="254" y="464"/>
                    <a:pt x="253" y="466"/>
                  </a:cubicBezTo>
                  <a:cubicBezTo>
                    <a:pt x="254" y="470"/>
                    <a:pt x="255" y="471"/>
                    <a:pt x="260" y="473"/>
                  </a:cubicBezTo>
                  <a:cubicBezTo>
                    <a:pt x="258" y="480"/>
                    <a:pt x="259" y="482"/>
                    <a:pt x="264" y="486"/>
                  </a:cubicBezTo>
                  <a:cubicBezTo>
                    <a:pt x="267" y="486"/>
                    <a:pt x="270" y="485"/>
                    <a:pt x="272" y="484"/>
                  </a:cubicBezTo>
                  <a:cubicBezTo>
                    <a:pt x="268" y="490"/>
                    <a:pt x="262" y="491"/>
                    <a:pt x="258" y="491"/>
                  </a:cubicBezTo>
                  <a:cubicBezTo>
                    <a:pt x="258" y="492"/>
                    <a:pt x="264" y="528"/>
                    <a:pt x="284" y="505"/>
                  </a:cubicBezTo>
                  <a:cubicBezTo>
                    <a:pt x="286" y="502"/>
                    <a:pt x="287" y="499"/>
                    <a:pt x="289" y="495"/>
                  </a:cubicBezTo>
                  <a:cubicBezTo>
                    <a:pt x="287" y="523"/>
                    <a:pt x="276" y="549"/>
                    <a:pt x="278" y="576"/>
                  </a:cubicBezTo>
                  <a:cubicBezTo>
                    <a:pt x="279" y="605"/>
                    <a:pt x="298" y="696"/>
                    <a:pt x="299" y="696"/>
                  </a:cubicBezTo>
                  <a:cubicBezTo>
                    <a:pt x="308" y="697"/>
                    <a:pt x="309" y="692"/>
                    <a:pt x="310" y="683"/>
                  </a:cubicBezTo>
                  <a:cubicBezTo>
                    <a:pt x="317" y="680"/>
                    <a:pt x="317" y="680"/>
                    <a:pt x="321" y="681"/>
                  </a:cubicBezTo>
                  <a:cubicBezTo>
                    <a:pt x="321" y="677"/>
                    <a:pt x="321" y="668"/>
                    <a:pt x="329" y="664"/>
                  </a:cubicBezTo>
                  <a:cubicBezTo>
                    <a:pt x="331" y="664"/>
                    <a:pt x="331" y="664"/>
                    <a:pt x="331" y="664"/>
                  </a:cubicBezTo>
                  <a:cubicBezTo>
                    <a:pt x="331" y="664"/>
                    <a:pt x="331" y="664"/>
                    <a:pt x="331" y="664"/>
                  </a:cubicBezTo>
                  <a:cubicBezTo>
                    <a:pt x="346" y="640"/>
                    <a:pt x="327" y="607"/>
                    <a:pt x="353" y="586"/>
                  </a:cubicBezTo>
                  <a:cubicBezTo>
                    <a:pt x="354" y="587"/>
                    <a:pt x="355" y="587"/>
                    <a:pt x="356" y="588"/>
                  </a:cubicBezTo>
                  <a:cubicBezTo>
                    <a:pt x="444" y="516"/>
                    <a:pt x="444" y="516"/>
                    <a:pt x="444" y="516"/>
                  </a:cubicBezTo>
                  <a:cubicBezTo>
                    <a:pt x="451" y="511"/>
                    <a:pt x="459" y="512"/>
                    <a:pt x="467" y="509"/>
                  </a:cubicBezTo>
                  <a:cubicBezTo>
                    <a:pt x="466" y="510"/>
                    <a:pt x="466" y="512"/>
                    <a:pt x="466" y="513"/>
                  </a:cubicBezTo>
                </a:path>
              </a:pathLst>
            </a:custGeom>
            <a:gradFill flip="none" rotWithShape="1">
              <a:gsLst>
                <a:gs pos="20000">
                  <a:schemeClr val="bg1">
                    <a:lumMod val="85000"/>
                  </a:schemeClr>
                </a:gs>
                <a:gs pos="50000">
                  <a:schemeClr val="bg1">
                    <a:lumMod val="65000"/>
                  </a:schemeClr>
                </a:gs>
                <a:gs pos="75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p3d extrusionH="1905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" name="Group 16"/>
            <p:cNvGrpSpPr>
              <a:grpSpLocks noChangeAspect="1"/>
            </p:cNvGrpSpPr>
            <p:nvPr/>
          </p:nvGrpSpPr>
          <p:grpSpPr bwMode="auto">
            <a:xfrm>
              <a:off x="5983987" y="3626204"/>
              <a:ext cx="1679920" cy="1586807"/>
              <a:chOff x="5467" y="-3194"/>
              <a:chExt cx="2165" cy="204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17"/>
              <p:cNvSpPr/>
              <p:nvPr/>
            </p:nvSpPr>
            <p:spPr bwMode="auto">
              <a:xfrm>
                <a:off x="5788" y="-2956"/>
                <a:ext cx="28" cy="24"/>
              </a:xfrm>
              <a:custGeom>
                <a:avLst/>
                <a:gdLst>
                  <a:gd name="T0" fmla="*/ 0 w 12"/>
                  <a:gd name="T1" fmla="*/ 8 h 10"/>
                  <a:gd name="T2" fmla="*/ 0 w 12"/>
                  <a:gd name="T3" fmla="*/ 9 h 10"/>
                  <a:gd name="T4" fmla="*/ 1 w 12"/>
                  <a:gd name="T5" fmla="*/ 10 h 10"/>
                  <a:gd name="T6" fmla="*/ 4 w 12"/>
                  <a:gd name="T7" fmla="*/ 10 h 10"/>
                  <a:gd name="T8" fmla="*/ 5 w 12"/>
                  <a:gd name="T9" fmla="*/ 10 h 10"/>
                  <a:gd name="T10" fmla="*/ 6 w 12"/>
                  <a:gd name="T11" fmla="*/ 7 h 10"/>
                  <a:gd name="T12" fmla="*/ 6 w 12"/>
                  <a:gd name="T13" fmla="*/ 5 h 10"/>
                  <a:gd name="T14" fmla="*/ 9 w 12"/>
                  <a:gd name="T15" fmla="*/ 5 h 10"/>
                  <a:gd name="T16" fmla="*/ 11 w 12"/>
                  <a:gd name="T17" fmla="*/ 6 h 10"/>
                  <a:gd name="T18" fmla="*/ 12 w 12"/>
                  <a:gd name="T19" fmla="*/ 5 h 10"/>
                  <a:gd name="T20" fmla="*/ 12 w 12"/>
                  <a:gd name="T21" fmla="*/ 4 h 10"/>
                  <a:gd name="T22" fmla="*/ 10 w 12"/>
                  <a:gd name="T23" fmla="*/ 3 h 10"/>
                  <a:gd name="T24" fmla="*/ 9 w 12"/>
                  <a:gd name="T25" fmla="*/ 1 h 10"/>
                  <a:gd name="T26" fmla="*/ 8 w 12"/>
                  <a:gd name="T27" fmla="*/ 0 h 10"/>
                  <a:gd name="T28" fmla="*/ 4 w 12"/>
                  <a:gd name="T29" fmla="*/ 2 h 10"/>
                  <a:gd name="T30" fmla="*/ 3 w 12"/>
                  <a:gd name="T31" fmla="*/ 6 h 10"/>
                  <a:gd name="T32" fmla="*/ 3 w 12"/>
                  <a:gd name="T33" fmla="*/ 7 h 10"/>
                  <a:gd name="T34" fmla="*/ 2 w 12"/>
                  <a:gd name="T35" fmla="*/ 7 h 10"/>
                  <a:gd name="T36" fmla="*/ 0 w 12"/>
                  <a:gd name="T3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0">
                    <a:moveTo>
                      <a:pt x="0" y="8"/>
                    </a:move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5" y="10"/>
                    </a:cubicBezTo>
                    <a:cubicBezTo>
                      <a:pt x="5" y="10"/>
                      <a:pt x="7" y="9"/>
                      <a:pt x="6" y="7"/>
                    </a:cubicBezTo>
                    <a:cubicBezTo>
                      <a:pt x="6" y="6"/>
                      <a:pt x="5" y="6"/>
                      <a:pt x="6" y="5"/>
                    </a:cubicBezTo>
                    <a:cubicBezTo>
                      <a:pt x="7" y="5"/>
                      <a:pt x="8" y="5"/>
                      <a:pt x="9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4"/>
                      <a:pt x="10" y="3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3"/>
                      <a:pt x="3" y="6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7"/>
                      <a:pt x="0" y="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" name="Freeform 18"/>
              <p:cNvSpPr/>
              <p:nvPr/>
            </p:nvSpPr>
            <p:spPr bwMode="auto">
              <a:xfrm>
                <a:off x="5913" y="-2965"/>
                <a:ext cx="7" cy="7"/>
              </a:xfrm>
              <a:custGeom>
                <a:avLst/>
                <a:gdLst>
                  <a:gd name="T0" fmla="*/ 1 w 3"/>
                  <a:gd name="T1" fmla="*/ 3 h 3"/>
                  <a:gd name="T2" fmla="*/ 1 w 3"/>
                  <a:gd name="T3" fmla="*/ 3 h 3"/>
                  <a:gd name="T4" fmla="*/ 3 w 3"/>
                  <a:gd name="T5" fmla="*/ 1 h 3"/>
                  <a:gd name="T6" fmla="*/ 2 w 3"/>
                  <a:gd name="T7" fmla="*/ 0 h 3"/>
                  <a:gd name="T8" fmla="*/ 0 w 3"/>
                  <a:gd name="T9" fmla="*/ 1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3" y="2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3"/>
                      <a:pt x="1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" name="Freeform 19"/>
              <p:cNvSpPr/>
              <p:nvPr/>
            </p:nvSpPr>
            <p:spPr bwMode="auto">
              <a:xfrm>
                <a:off x="5913" y="-3126"/>
                <a:ext cx="9" cy="10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3 h 4"/>
                  <a:gd name="T4" fmla="*/ 4 w 4"/>
                  <a:gd name="T5" fmla="*/ 2 h 4"/>
                  <a:gd name="T6" fmla="*/ 3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1" y="4"/>
                      <a:pt x="4" y="4"/>
                      <a:pt x="4" y="2"/>
                    </a:cubicBezTo>
                    <a:cubicBezTo>
                      <a:pt x="4" y="2"/>
                      <a:pt x="4" y="1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" name="Freeform 20"/>
              <p:cNvSpPr/>
              <p:nvPr/>
            </p:nvSpPr>
            <p:spPr bwMode="auto">
              <a:xfrm>
                <a:off x="5903" y="-3062"/>
                <a:ext cx="10" cy="12"/>
              </a:xfrm>
              <a:custGeom>
                <a:avLst/>
                <a:gdLst>
                  <a:gd name="T0" fmla="*/ 4 w 4"/>
                  <a:gd name="T1" fmla="*/ 2 h 5"/>
                  <a:gd name="T2" fmla="*/ 2 w 4"/>
                  <a:gd name="T3" fmla="*/ 0 h 5"/>
                  <a:gd name="T4" fmla="*/ 1 w 4"/>
                  <a:gd name="T5" fmla="*/ 3 h 5"/>
                  <a:gd name="T6" fmla="*/ 4 w 4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2" y="5"/>
                      <a:pt x="4" y="3"/>
                      <a:pt x="4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" name="Freeform 21"/>
              <p:cNvSpPr/>
              <p:nvPr/>
            </p:nvSpPr>
            <p:spPr bwMode="auto">
              <a:xfrm>
                <a:off x="5899" y="-2861"/>
                <a:ext cx="23" cy="26"/>
              </a:xfrm>
              <a:custGeom>
                <a:avLst/>
                <a:gdLst>
                  <a:gd name="T0" fmla="*/ 1 w 10"/>
                  <a:gd name="T1" fmla="*/ 4 h 11"/>
                  <a:gd name="T2" fmla="*/ 1 w 10"/>
                  <a:gd name="T3" fmla="*/ 7 h 11"/>
                  <a:gd name="T4" fmla="*/ 10 w 10"/>
                  <a:gd name="T5" fmla="*/ 5 h 11"/>
                  <a:gd name="T6" fmla="*/ 9 w 10"/>
                  <a:gd name="T7" fmla="*/ 3 h 11"/>
                  <a:gd name="T8" fmla="*/ 8 w 10"/>
                  <a:gd name="T9" fmla="*/ 3 h 11"/>
                  <a:gd name="T10" fmla="*/ 8 w 10"/>
                  <a:gd name="T11" fmla="*/ 1 h 11"/>
                  <a:gd name="T12" fmla="*/ 6 w 10"/>
                  <a:gd name="T13" fmla="*/ 0 h 11"/>
                  <a:gd name="T14" fmla="*/ 1 w 10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" y="4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3" y="11"/>
                      <a:pt x="10" y="9"/>
                      <a:pt x="10" y="5"/>
                    </a:cubicBezTo>
                    <a:cubicBezTo>
                      <a:pt x="10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7" y="0"/>
                      <a:pt x="6" y="0"/>
                    </a:cubicBezTo>
                    <a:cubicBezTo>
                      <a:pt x="4" y="0"/>
                      <a:pt x="1" y="4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" name="Freeform 22"/>
              <p:cNvSpPr/>
              <p:nvPr/>
            </p:nvSpPr>
            <p:spPr bwMode="auto">
              <a:xfrm>
                <a:off x="5913" y="-3100"/>
                <a:ext cx="19" cy="24"/>
              </a:xfrm>
              <a:custGeom>
                <a:avLst/>
                <a:gdLst>
                  <a:gd name="T0" fmla="*/ 0 w 8"/>
                  <a:gd name="T1" fmla="*/ 3 h 10"/>
                  <a:gd name="T2" fmla="*/ 0 w 8"/>
                  <a:gd name="T3" fmla="*/ 4 h 10"/>
                  <a:gd name="T4" fmla="*/ 2 w 8"/>
                  <a:gd name="T5" fmla="*/ 6 h 10"/>
                  <a:gd name="T6" fmla="*/ 2 w 8"/>
                  <a:gd name="T7" fmla="*/ 7 h 10"/>
                  <a:gd name="T8" fmla="*/ 3 w 8"/>
                  <a:gd name="T9" fmla="*/ 9 h 10"/>
                  <a:gd name="T10" fmla="*/ 3 w 8"/>
                  <a:gd name="T11" fmla="*/ 9 h 10"/>
                  <a:gd name="T12" fmla="*/ 6 w 8"/>
                  <a:gd name="T13" fmla="*/ 8 h 10"/>
                  <a:gd name="T14" fmla="*/ 7 w 8"/>
                  <a:gd name="T15" fmla="*/ 4 h 10"/>
                  <a:gd name="T16" fmla="*/ 5 w 8"/>
                  <a:gd name="T17" fmla="*/ 0 h 10"/>
                  <a:gd name="T18" fmla="*/ 0 w 8"/>
                  <a:gd name="T1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3" y="7"/>
                      <a:pt x="2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5" y="8"/>
                      <a:pt x="6" y="8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8" y="3"/>
                      <a:pt x="8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" name="Freeform 23"/>
              <p:cNvSpPr/>
              <p:nvPr/>
            </p:nvSpPr>
            <p:spPr bwMode="auto">
              <a:xfrm>
                <a:off x="5830" y="-3076"/>
                <a:ext cx="38" cy="26"/>
              </a:xfrm>
              <a:custGeom>
                <a:avLst/>
                <a:gdLst>
                  <a:gd name="T0" fmla="*/ 5 w 16"/>
                  <a:gd name="T1" fmla="*/ 6 h 11"/>
                  <a:gd name="T2" fmla="*/ 2 w 16"/>
                  <a:gd name="T3" fmla="*/ 4 h 11"/>
                  <a:gd name="T4" fmla="*/ 2 w 16"/>
                  <a:gd name="T5" fmla="*/ 4 h 11"/>
                  <a:gd name="T6" fmla="*/ 4 w 16"/>
                  <a:gd name="T7" fmla="*/ 9 h 11"/>
                  <a:gd name="T8" fmla="*/ 4 w 16"/>
                  <a:gd name="T9" fmla="*/ 9 h 11"/>
                  <a:gd name="T10" fmla="*/ 8 w 16"/>
                  <a:gd name="T11" fmla="*/ 8 h 11"/>
                  <a:gd name="T12" fmla="*/ 9 w 16"/>
                  <a:gd name="T13" fmla="*/ 7 h 11"/>
                  <a:gd name="T14" fmla="*/ 10 w 16"/>
                  <a:gd name="T15" fmla="*/ 9 h 11"/>
                  <a:gd name="T16" fmla="*/ 11 w 16"/>
                  <a:gd name="T17" fmla="*/ 11 h 11"/>
                  <a:gd name="T18" fmla="*/ 11 w 16"/>
                  <a:gd name="T19" fmla="*/ 11 h 11"/>
                  <a:gd name="T20" fmla="*/ 13 w 16"/>
                  <a:gd name="T21" fmla="*/ 9 h 11"/>
                  <a:gd name="T22" fmla="*/ 14 w 16"/>
                  <a:gd name="T23" fmla="*/ 7 h 11"/>
                  <a:gd name="T24" fmla="*/ 15 w 16"/>
                  <a:gd name="T25" fmla="*/ 5 h 11"/>
                  <a:gd name="T26" fmla="*/ 15 w 16"/>
                  <a:gd name="T27" fmla="*/ 4 h 11"/>
                  <a:gd name="T28" fmla="*/ 12 w 16"/>
                  <a:gd name="T29" fmla="*/ 0 h 11"/>
                  <a:gd name="T30" fmla="*/ 10 w 16"/>
                  <a:gd name="T31" fmla="*/ 3 h 11"/>
                  <a:gd name="T32" fmla="*/ 5 w 16"/>
                  <a:gd name="T3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1">
                    <a:moveTo>
                      <a:pt x="5" y="6"/>
                    </a:moveTo>
                    <a:cubicBezTo>
                      <a:pt x="4" y="6"/>
                      <a:pt x="4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6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6" y="9"/>
                      <a:pt x="8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0" y="8"/>
                      <a:pt x="10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1"/>
                      <a:pt x="12" y="11"/>
                      <a:pt x="13" y="9"/>
                    </a:cubicBezTo>
                    <a:cubicBezTo>
                      <a:pt x="13" y="8"/>
                      <a:pt x="13" y="8"/>
                      <a:pt x="14" y="7"/>
                    </a:cubicBezTo>
                    <a:cubicBezTo>
                      <a:pt x="14" y="6"/>
                      <a:pt x="15" y="6"/>
                      <a:pt x="15" y="5"/>
                    </a:cubicBezTo>
                    <a:cubicBezTo>
                      <a:pt x="15" y="5"/>
                      <a:pt x="15" y="5"/>
                      <a:pt x="15" y="4"/>
                    </a:cubicBezTo>
                    <a:cubicBezTo>
                      <a:pt x="16" y="3"/>
                      <a:pt x="15" y="1"/>
                      <a:pt x="12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9" y="6"/>
                      <a:pt x="5" y="6"/>
                      <a:pt x="5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5509" y="-3069"/>
                <a:ext cx="28" cy="23"/>
              </a:xfrm>
              <a:custGeom>
                <a:avLst/>
                <a:gdLst>
                  <a:gd name="T0" fmla="*/ 11 w 12"/>
                  <a:gd name="T1" fmla="*/ 6 h 10"/>
                  <a:gd name="T2" fmla="*/ 10 w 12"/>
                  <a:gd name="T3" fmla="*/ 4 h 10"/>
                  <a:gd name="T4" fmla="*/ 10 w 12"/>
                  <a:gd name="T5" fmla="*/ 4 h 10"/>
                  <a:gd name="T6" fmla="*/ 8 w 12"/>
                  <a:gd name="T7" fmla="*/ 3 h 10"/>
                  <a:gd name="T8" fmla="*/ 8 w 12"/>
                  <a:gd name="T9" fmla="*/ 3 h 10"/>
                  <a:gd name="T10" fmla="*/ 4 w 12"/>
                  <a:gd name="T11" fmla="*/ 1 h 10"/>
                  <a:gd name="T12" fmla="*/ 2 w 12"/>
                  <a:gd name="T13" fmla="*/ 0 h 10"/>
                  <a:gd name="T14" fmla="*/ 0 w 12"/>
                  <a:gd name="T15" fmla="*/ 4 h 10"/>
                  <a:gd name="T16" fmla="*/ 2 w 12"/>
                  <a:gd name="T17" fmla="*/ 6 h 10"/>
                  <a:gd name="T18" fmla="*/ 3 w 12"/>
                  <a:gd name="T19" fmla="*/ 7 h 10"/>
                  <a:gd name="T20" fmla="*/ 6 w 12"/>
                  <a:gd name="T21" fmla="*/ 8 h 10"/>
                  <a:gd name="T22" fmla="*/ 8 w 12"/>
                  <a:gd name="T23" fmla="*/ 9 h 10"/>
                  <a:gd name="T24" fmla="*/ 12 w 12"/>
                  <a:gd name="T25" fmla="*/ 8 h 10"/>
                  <a:gd name="T26" fmla="*/ 12 w 12"/>
                  <a:gd name="T27" fmla="*/ 7 h 10"/>
                  <a:gd name="T28" fmla="*/ 11 w 12"/>
                  <a:gd name="T2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0">
                    <a:moveTo>
                      <a:pt x="11" y="6"/>
                    </a:moveTo>
                    <a:cubicBezTo>
                      <a:pt x="11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0" y="0"/>
                      <a:pt x="0" y="3"/>
                      <a:pt x="0" y="4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4" y="7"/>
                      <a:pt x="5" y="8"/>
                      <a:pt x="6" y="8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10" y="10"/>
                      <a:pt x="11" y="9"/>
                      <a:pt x="12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11" y="6"/>
                      <a:pt x="11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5946" y="-3194"/>
                <a:ext cx="347" cy="392"/>
              </a:xfrm>
              <a:custGeom>
                <a:avLst/>
                <a:gdLst>
                  <a:gd name="T0" fmla="*/ 121 w 147"/>
                  <a:gd name="T1" fmla="*/ 96 h 166"/>
                  <a:gd name="T2" fmla="*/ 139 w 147"/>
                  <a:gd name="T3" fmla="*/ 88 h 166"/>
                  <a:gd name="T4" fmla="*/ 124 w 147"/>
                  <a:gd name="T5" fmla="*/ 73 h 166"/>
                  <a:gd name="T6" fmla="*/ 119 w 147"/>
                  <a:gd name="T7" fmla="*/ 56 h 166"/>
                  <a:gd name="T8" fmla="*/ 125 w 147"/>
                  <a:gd name="T9" fmla="*/ 50 h 166"/>
                  <a:gd name="T10" fmla="*/ 138 w 147"/>
                  <a:gd name="T11" fmla="*/ 38 h 166"/>
                  <a:gd name="T12" fmla="*/ 134 w 147"/>
                  <a:gd name="T13" fmla="*/ 35 h 166"/>
                  <a:gd name="T14" fmla="*/ 135 w 147"/>
                  <a:gd name="T15" fmla="*/ 30 h 166"/>
                  <a:gd name="T16" fmla="*/ 131 w 147"/>
                  <a:gd name="T17" fmla="*/ 18 h 166"/>
                  <a:gd name="T18" fmla="*/ 124 w 147"/>
                  <a:gd name="T19" fmla="*/ 15 h 166"/>
                  <a:gd name="T20" fmla="*/ 118 w 147"/>
                  <a:gd name="T21" fmla="*/ 0 h 166"/>
                  <a:gd name="T22" fmla="*/ 112 w 147"/>
                  <a:gd name="T23" fmla="*/ 2 h 166"/>
                  <a:gd name="T24" fmla="*/ 94 w 147"/>
                  <a:gd name="T25" fmla="*/ 22 h 166"/>
                  <a:gd name="T26" fmla="*/ 88 w 147"/>
                  <a:gd name="T27" fmla="*/ 31 h 166"/>
                  <a:gd name="T28" fmla="*/ 87 w 147"/>
                  <a:gd name="T29" fmla="*/ 29 h 166"/>
                  <a:gd name="T30" fmla="*/ 67 w 147"/>
                  <a:gd name="T31" fmla="*/ 46 h 166"/>
                  <a:gd name="T32" fmla="*/ 56 w 147"/>
                  <a:gd name="T33" fmla="*/ 57 h 166"/>
                  <a:gd name="T34" fmla="*/ 29 w 147"/>
                  <a:gd name="T35" fmla="*/ 80 h 166"/>
                  <a:gd name="T36" fmla="*/ 14 w 147"/>
                  <a:gd name="T37" fmla="*/ 77 h 166"/>
                  <a:gd name="T38" fmla="*/ 1 w 147"/>
                  <a:gd name="T39" fmla="*/ 86 h 166"/>
                  <a:gd name="T40" fmla="*/ 0 w 147"/>
                  <a:gd name="T41" fmla="*/ 92 h 166"/>
                  <a:gd name="T42" fmla="*/ 3 w 147"/>
                  <a:gd name="T43" fmla="*/ 111 h 166"/>
                  <a:gd name="T44" fmla="*/ 5 w 147"/>
                  <a:gd name="T45" fmla="*/ 121 h 166"/>
                  <a:gd name="T46" fmla="*/ 13 w 147"/>
                  <a:gd name="T47" fmla="*/ 120 h 166"/>
                  <a:gd name="T48" fmla="*/ 15 w 147"/>
                  <a:gd name="T49" fmla="*/ 133 h 166"/>
                  <a:gd name="T50" fmla="*/ 17 w 147"/>
                  <a:gd name="T51" fmla="*/ 146 h 166"/>
                  <a:gd name="T52" fmla="*/ 49 w 147"/>
                  <a:gd name="T53" fmla="*/ 156 h 166"/>
                  <a:gd name="T54" fmla="*/ 66 w 147"/>
                  <a:gd name="T55" fmla="*/ 153 h 166"/>
                  <a:gd name="T56" fmla="*/ 80 w 147"/>
                  <a:gd name="T57" fmla="*/ 156 h 166"/>
                  <a:gd name="T58" fmla="*/ 88 w 147"/>
                  <a:gd name="T59" fmla="*/ 163 h 166"/>
                  <a:gd name="T60" fmla="*/ 97 w 147"/>
                  <a:gd name="T61" fmla="*/ 158 h 166"/>
                  <a:gd name="T62" fmla="*/ 103 w 147"/>
                  <a:gd name="T63" fmla="*/ 156 h 166"/>
                  <a:gd name="T64" fmla="*/ 103 w 147"/>
                  <a:gd name="T65" fmla="*/ 145 h 166"/>
                  <a:gd name="T66" fmla="*/ 104 w 147"/>
                  <a:gd name="T67" fmla="*/ 129 h 166"/>
                  <a:gd name="T68" fmla="*/ 120 w 147"/>
                  <a:gd name="T69" fmla="*/ 10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7" h="166">
                    <a:moveTo>
                      <a:pt x="120" y="108"/>
                    </a:moveTo>
                    <a:cubicBezTo>
                      <a:pt x="118" y="105"/>
                      <a:pt x="120" y="97"/>
                      <a:pt x="121" y="96"/>
                    </a:cubicBezTo>
                    <a:cubicBezTo>
                      <a:pt x="125" y="89"/>
                      <a:pt x="125" y="89"/>
                      <a:pt x="130" y="91"/>
                    </a:cubicBezTo>
                    <a:cubicBezTo>
                      <a:pt x="132" y="92"/>
                      <a:pt x="137" y="93"/>
                      <a:pt x="139" y="88"/>
                    </a:cubicBezTo>
                    <a:cubicBezTo>
                      <a:pt x="136" y="84"/>
                      <a:pt x="132" y="82"/>
                      <a:pt x="129" y="79"/>
                    </a:cubicBezTo>
                    <a:cubicBezTo>
                      <a:pt x="124" y="74"/>
                      <a:pt x="124" y="74"/>
                      <a:pt x="124" y="73"/>
                    </a:cubicBezTo>
                    <a:cubicBezTo>
                      <a:pt x="124" y="70"/>
                      <a:pt x="127" y="71"/>
                      <a:pt x="128" y="69"/>
                    </a:cubicBezTo>
                    <a:cubicBezTo>
                      <a:pt x="120" y="57"/>
                      <a:pt x="120" y="57"/>
                      <a:pt x="119" y="56"/>
                    </a:cubicBezTo>
                    <a:cubicBezTo>
                      <a:pt x="119" y="56"/>
                      <a:pt x="118" y="56"/>
                      <a:pt x="118" y="55"/>
                    </a:cubicBezTo>
                    <a:cubicBezTo>
                      <a:pt x="120" y="53"/>
                      <a:pt x="124" y="53"/>
                      <a:pt x="125" y="50"/>
                    </a:cubicBezTo>
                    <a:cubicBezTo>
                      <a:pt x="127" y="47"/>
                      <a:pt x="124" y="44"/>
                      <a:pt x="125" y="40"/>
                    </a:cubicBezTo>
                    <a:cubicBezTo>
                      <a:pt x="129" y="39"/>
                      <a:pt x="134" y="39"/>
                      <a:pt x="138" y="38"/>
                    </a:cubicBezTo>
                    <a:cubicBezTo>
                      <a:pt x="138" y="38"/>
                      <a:pt x="138" y="37"/>
                      <a:pt x="138" y="37"/>
                    </a:cubicBezTo>
                    <a:cubicBezTo>
                      <a:pt x="137" y="36"/>
                      <a:pt x="136" y="35"/>
                      <a:pt x="134" y="35"/>
                    </a:cubicBezTo>
                    <a:cubicBezTo>
                      <a:pt x="132" y="35"/>
                      <a:pt x="131" y="34"/>
                      <a:pt x="131" y="34"/>
                    </a:cubicBezTo>
                    <a:cubicBezTo>
                      <a:pt x="130" y="32"/>
                      <a:pt x="131" y="29"/>
                      <a:pt x="135" y="30"/>
                    </a:cubicBezTo>
                    <a:cubicBezTo>
                      <a:pt x="138" y="30"/>
                      <a:pt x="145" y="31"/>
                      <a:pt x="146" y="27"/>
                    </a:cubicBezTo>
                    <a:cubicBezTo>
                      <a:pt x="147" y="24"/>
                      <a:pt x="140" y="21"/>
                      <a:pt x="131" y="18"/>
                    </a:cubicBezTo>
                    <a:cubicBezTo>
                      <a:pt x="130" y="16"/>
                      <a:pt x="130" y="16"/>
                      <a:pt x="130" y="15"/>
                    </a:cubicBezTo>
                    <a:cubicBezTo>
                      <a:pt x="128" y="15"/>
                      <a:pt x="126" y="17"/>
                      <a:pt x="124" y="15"/>
                    </a:cubicBezTo>
                    <a:cubicBezTo>
                      <a:pt x="123" y="13"/>
                      <a:pt x="125" y="11"/>
                      <a:pt x="125" y="1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7" y="1"/>
                      <a:pt x="116" y="3"/>
                      <a:pt x="114" y="4"/>
                    </a:cubicBezTo>
                    <a:cubicBezTo>
                      <a:pt x="114" y="4"/>
                      <a:pt x="113" y="3"/>
                      <a:pt x="112" y="2"/>
                    </a:cubicBezTo>
                    <a:cubicBezTo>
                      <a:pt x="112" y="3"/>
                      <a:pt x="103" y="12"/>
                      <a:pt x="99" y="21"/>
                    </a:cubicBezTo>
                    <a:cubicBezTo>
                      <a:pt x="97" y="22"/>
                      <a:pt x="95" y="21"/>
                      <a:pt x="94" y="22"/>
                    </a:cubicBezTo>
                    <a:cubicBezTo>
                      <a:pt x="94" y="24"/>
                      <a:pt x="94" y="24"/>
                      <a:pt x="96" y="27"/>
                    </a:cubicBezTo>
                    <a:cubicBezTo>
                      <a:pt x="94" y="31"/>
                      <a:pt x="92" y="31"/>
                      <a:pt x="88" y="31"/>
                    </a:cubicBezTo>
                    <a:cubicBezTo>
                      <a:pt x="88" y="31"/>
                      <a:pt x="88" y="31"/>
                      <a:pt x="88" y="30"/>
                    </a:cubicBezTo>
                    <a:cubicBezTo>
                      <a:pt x="88" y="30"/>
                      <a:pt x="88" y="29"/>
                      <a:pt x="87" y="29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1" y="39"/>
                      <a:pt x="69" y="43"/>
                      <a:pt x="67" y="46"/>
                    </a:cubicBezTo>
                    <a:cubicBezTo>
                      <a:pt x="64" y="50"/>
                      <a:pt x="58" y="56"/>
                      <a:pt x="57" y="57"/>
                    </a:cubicBezTo>
                    <a:cubicBezTo>
                      <a:pt x="57" y="57"/>
                      <a:pt x="57" y="57"/>
                      <a:pt x="56" y="57"/>
                    </a:cubicBezTo>
                    <a:cubicBezTo>
                      <a:pt x="50" y="62"/>
                      <a:pt x="42" y="58"/>
                      <a:pt x="35" y="62"/>
                    </a:cubicBezTo>
                    <a:cubicBezTo>
                      <a:pt x="29" y="66"/>
                      <a:pt x="36" y="76"/>
                      <a:pt x="29" y="80"/>
                    </a:cubicBezTo>
                    <a:cubicBezTo>
                      <a:pt x="23" y="83"/>
                      <a:pt x="19" y="77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1" y="77"/>
                      <a:pt x="9" y="71"/>
                      <a:pt x="6" y="74"/>
                    </a:cubicBezTo>
                    <a:cubicBezTo>
                      <a:pt x="6" y="74"/>
                      <a:pt x="0" y="80"/>
                      <a:pt x="1" y="86"/>
                    </a:cubicBezTo>
                    <a:cubicBezTo>
                      <a:pt x="2" y="88"/>
                      <a:pt x="1" y="88"/>
                      <a:pt x="1" y="89"/>
                    </a:cubicBezTo>
                    <a:cubicBezTo>
                      <a:pt x="0" y="90"/>
                      <a:pt x="0" y="91"/>
                      <a:pt x="0" y="92"/>
                    </a:cubicBezTo>
                    <a:cubicBezTo>
                      <a:pt x="0" y="96"/>
                      <a:pt x="4" y="99"/>
                      <a:pt x="4" y="103"/>
                    </a:cubicBezTo>
                    <a:cubicBezTo>
                      <a:pt x="5" y="106"/>
                      <a:pt x="2" y="108"/>
                      <a:pt x="3" y="111"/>
                    </a:cubicBezTo>
                    <a:cubicBezTo>
                      <a:pt x="3" y="111"/>
                      <a:pt x="3" y="114"/>
                      <a:pt x="6" y="117"/>
                    </a:cubicBezTo>
                    <a:cubicBezTo>
                      <a:pt x="7" y="119"/>
                      <a:pt x="7" y="119"/>
                      <a:pt x="5" y="121"/>
                    </a:cubicBezTo>
                    <a:cubicBezTo>
                      <a:pt x="5" y="121"/>
                      <a:pt x="5" y="121"/>
                      <a:pt x="6" y="122"/>
                    </a:cubicBezTo>
                    <a:cubicBezTo>
                      <a:pt x="8" y="122"/>
                      <a:pt x="10" y="119"/>
                      <a:pt x="13" y="120"/>
                    </a:cubicBezTo>
                    <a:cubicBezTo>
                      <a:pt x="15" y="121"/>
                      <a:pt x="15" y="121"/>
                      <a:pt x="17" y="127"/>
                    </a:cubicBezTo>
                    <a:cubicBezTo>
                      <a:pt x="19" y="129"/>
                      <a:pt x="15" y="130"/>
                      <a:pt x="15" y="133"/>
                    </a:cubicBezTo>
                    <a:cubicBezTo>
                      <a:pt x="15" y="134"/>
                      <a:pt x="17" y="135"/>
                      <a:pt x="17" y="136"/>
                    </a:cubicBezTo>
                    <a:cubicBezTo>
                      <a:pt x="17" y="136"/>
                      <a:pt x="17" y="142"/>
                      <a:pt x="17" y="146"/>
                    </a:cubicBezTo>
                    <a:cubicBezTo>
                      <a:pt x="24" y="152"/>
                      <a:pt x="33" y="145"/>
                      <a:pt x="41" y="149"/>
                    </a:cubicBezTo>
                    <a:cubicBezTo>
                      <a:pt x="41" y="153"/>
                      <a:pt x="42" y="157"/>
                      <a:pt x="49" y="156"/>
                    </a:cubicBezTo>
                    <a:cubicBezTo>
                      <a:pt x="53" y="155"/>
                      <a:pt x="58" y="146"/>
                      <a:pt x="61" y="151"/>
                    </a:cubicBezTo>
                    <a:cubicBezTo>
                      <a:pt x="63" y="153"/>
                      <a:pt x="65" y="152"/>
                      <a:pt x="66" y="153"/>
                    </a:cubicBezTo>
                    <a:cubicBezTo>
                      <a:pt x="67" y="154"/>
                      <a:pt x="66" y="155"/>
                      <a:pt x="67" y="157"/>
                    </a:cubicBezTo>
                    <a:cubicBezTo>
                      <a:pt x="71" y="158"/>
                      <a:pt x="75" y="154"/>
                      <a:pt x="80" y="156"/>
                    </a:cubicBezTo>
                    <a:cubicBezTo>
                      <a:pt x="84" y="159"/>
                      <a:pt x="80" y="163"/>
                      <a:pt x="82" y="166"/>
                    </a:cubicBezTo>
                    <a:cubicBezTo>
                      <a:pt x="85" y="166"/>
                      <a:pt x="86" y="164"/>
                      <a:pt x="88" y="163"/>
                    </a:cubicBezTo>
                    <a:cubicBezTo>
                      <a:pt x="88" y="163"/>
                      <a:pt x="88" y="163"/>
                      <a:pt x="88" y="163"/>
                    </a:cubicBezTo>
                    <a:cubicBezTo>
                      <a:pt x="92" y="162"/>
                      <a:pt x="94" y="159"/>
                      <a:pt x="97" y="158"/>
                    </a:cubicBezTo>
                    <a:cubicBezTo>
                      <a:pt x="99" y="159"/>
                      <a:pt x="98" y="161"/>
                      <a:pt x="99" y="163"/>
                    </a:cubicBezTo>
                    <a:cubicBezTo>
                      <a:pt x="102" y="162"/>
                      <a:pt x="103" y="156"/>
                      <a:pt x="103" y="156"/>
                    </a:cubicBezTo>
                    <a:cubicBezTo>
                      <a:pt x="104" y="153"/>
                      <a:pt x="100" y="151"/>
                      <a:pt x="100" y="149"/>
                    </a:cubicBezTo>
                    <a:cubicBezTo>
                      <a:pt x="100" y="147"/>
                      <a:pt x="103" y="147"/>
                      <a:pt x="103" y="145"/>
                    </a:cubicBezTo>
                    <a:cubicBezTo>
                      <a:pt x="103" y="144"/>
                      <a:pt x="103" y="143"/>
                      <a:pt x="103" y="142"/>
                    </a:cubicBezTo>
                    <a:cubicBezTo>
                      <a:pt x="106" y="140"/>
                      <a:pt x="106" y="140"/>
                      <a:pt x="104" y="129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2" y="113"/>
                      <a:pt x="121" y="110"/>
                      <a:pt x="120" y="10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5939" y="-3060"/>
                <a:ext cx="16" cy="24"/>
              </a:xfrm>
              <a:custGeom>
                <a:avLst/>
                <a:gdLst>
                  <a:gd name="T0" fmla="*/ 3 w 7"/>
                  <a:gd name="T1" fmla="*/ 0 h 10"/>
                  <a:gd name="T2" fmla="*/ 3 w 7"/>
                  <a:gd name="T3" fmla="*/ 0 h 10"/>
                  <a:gd name="T4" fmla="*/ 0 w 7"/>
                  <a:gd name="T5" fmla="*/ 2 h 10"/>
                  <a:gd name="T6" fmla="*/ 2 w 7"/>
                  <a:gd name="T7" fmla="*/ 4 h 10"/>
                  <a:gd name="T8" fmla="*/ 3 w 7"/>
                  <a:gd name="T9" fmla="*/ 6 h 10"/>
                  <a:gd name="T10" fmla="*/ 2 w 7"/>
                  <a:gd name="T11" fmla="*/ 8 h 10"/>
                  <a:gd name="T12" fmla="*/ 3 w 7"/>
                  <a:gd name="T13" fmla="*/ 9 h 10"/>
                  <a:gd name="T14" fmla="*/ 7 w 7"/>
                  <a:gd name="T15" fmla="*/ 8 h 10"/>
                  <a:gd name="T16" fmla="*/ 5 w 7"/>
                  <a:gd name="T17" fmla="*/ 6 h 10"/>
                  <a:gd name="T18" fmla="*/ 4 w 7"/>
                  <a:gd name="T19" fmla="*/ 5 h 10"/>
                  <a:gd name="T20" fmla="*/ 4 w 7"/>
                  <a:gd name="T21" fmla="*/ 3 h 10"/>
                  <a:gd name="T22" fmla="*/ 3 w 7"/>
                  <a:gd name="T23" fmla="*/ 2 h 10"/>
                  <a:gd name="T24" fmla="*/ 3 w 7"/>
                  <a:gd name="T25" fmla="*/ 2 h 10"/>
                  <a:gd name="T26" fmla="*/ 3 w 7"/>
                  <a:gd name="T27" fmla="*/ 1 h 10"/>
                  <a:gd name="T28" fmla="*/ 3 w 7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7"/>
                      <a:pt x="2" y="8"/>
                      <a:pt x="2" y="8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10"/>
                      <a:pt x="6" y="9"/>
                      <a:pt x="7" y="8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5894" y="-2991"/>
                <a:ext cx="9" cy="12"/>
              </a:xfrm>
              <a:custGeom>
                <a:avLst/>
                <a:gdLst>
                  <a:gd name="T0" fmla="*/ 3 w 4"/>
                  <a:gd name="T1" fmla="*/ 0 h 5"/>
                  <a:gd name="T2" fmla="*/ 1 w 4"/>
                  <a:gd name="T3" fmla="*/ 3 h 5"/>
                  <a:gd name="T4" fmla="*/ 4 w 4"/>
                  <a:gd name="T5" fmla="*/ 2 h 5"/>
                  <a:gd name="T6" fmla="*/ 3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1" y="1"/>
                      <a:pt x="0" y="2"/>
                      <a:pt x="1" y="3"/>
                    </a:cubicBezTo>
                    <a:cubicBezTo>
                      <a:pt x="1" y="5"/>
                      <a:pt x="4" y="4"/>
                      <a:pt x="4" y="2"/>
                    </a:cubicBezTo>
                    <a:cubicBezTo>
                      <a:pt x="4" y="1"/>
                      <a:pt x="4" y="1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7179" y="-1735"/>
                <a:ext cx="201" cy="135"/>
              </a:xfrm>
              <a:custGeom>
                <a:avLst/>
                <a:gdLst>
                  <a:gd name="T0" fmla="*/ 79 w 85"/>
                  <a:gd name="T1" fmla="*/ 0 h 57"/>
                  <a:gd name="T2" fmla="*/ 79 w 85"/>
                  <a:gd name="T3" fmla="*/ 0 h 57"/>
                  <a:gd name="T4" fmla="*/ 61 w 85"/>
                  <a:gd name="T5" fmla="*/ 15 h 57"/>
                  <a:gd name="T6" fmla="*/ 57 w 85"/>
                  <a:gd name="T7" fmla="*/ 20 h 57"/>
                  <a:gd name="T8" fmla="*/ 22 w 85"/>
                  <a:gd name="T9" fmla="*/ 38 h 57"/>
                  <a:gd name="T10" fmla="*/ 16 w 85"/>
                  <a:gd name="T11" fmla="*/ 43 h 57"/>
                  <a:gd name="T12" fmla="*/ 16 w 85"/>
                  <a:gd name="T13" fmla="*/ 44 h 57"/>
                  <a:gd name="T14" fmla="*/ 16 w 85"/>
                  <a:gd name="T15" fmla="*/ 44 h 57"/>
                  <a:gd name="T16" fmla="*/ 8 w 85"/>
                  <a:gd name="T17" fmla="*/ 49 h 57"/>
                  <a:gd name="T18" fmla="*/ 8 w 85"/>
                  <a:gd name="T19" fmla="*/ 49 h 57"/>
                  <a:gd name="T20" fmla="*/ 11 w 85"/>
                  <a:gd name="T21" fmla="*/ 46 h 57"/>
                  <a:gd name="T22" fmla="*/ 11 w 85"/>
                  <a:gd name="T23" fmla="*/ 45 h 57"/>
                  <a:gd name="T24" fmla="*/ 0 w 85"/>
                  <a:gd name="T25" fmla="*/ 53 h 57"/>
                  <a:gd name="T26" fmla="*/ 1 w 85"/>
                  <a:gd name="T27" fmla="*/ 54 h 57"/>
                  <a:gd name="T28" fmla="*/ 6 w 85"/>
                  <a:gd name="T29" fmla="*/ 53 h 57"/>
                  <a:gd name="T30" fmla="*/ 9 w 85"/>
                  <a:gd name="T31" fmla="*/ 53 h 57"/>
                  <a:gd name="T32" fmla="*/ 9 w 85"/>
                  <a:gd name="T33" fmla="*/ 56 h 57"/>
                  <a:gd name="T34" fmla="*/ 20 w 85"/>
                  <a:gd name="T35" fmla="*/ 53 h 57"/>
                  <a:gd name="T36" fmla="*/ 26 w 85"/>
                  <a:gd name="T37" fmla="*/ 50 h 57"/>
                  <a:gd name="T38" fmla="*/ 34 w 85"/>
                  <a:gd name="T39" fmla="*/ 43 h 57"/>
                  <a:gd name="T40" fmla="*/ 33 w 85"/>
                  <a:gd name="T41" fmla="*/ 41 h 57"/>
                  <a:gd name="T42" fmla="*/ 35 w 85"/>
                  <a:gd name="T43" fmla="*/ 41 h 57"/>
                  <a:gd name="T44" fmla="*/ 40 w 85"/>
                  <a:gd name="T45" fmla="*/ 36 h 57"/>
                  <a:gd name="T46" fmla="*/ 40 w 85"/>
                  <a:gd name="T47" fmla="*/ 36 h 57"/>
                  <a:gd name="T48" fmla="*/ 43 w 85"/>
                  <a:gd name="T49" fmla="*/ 34 h 57"/>
                  <a:gd name="T50" fmla="*/ 43 w 85"/>
                  <a:gd name="T51" fmla="*/ 34 h 57"/>
                  <a:gd name="T52" fmla="*/ 46 w 85"/>
                  <a:gd name="T53" fmla="*/ 32 h 57"/>
                  <a:gd name="T54" fmla="*/ 46 w 85"/>
                  <a:gd name="T55" fmla="*/ 33 h 57"/>
                  <a:gd name="T56" fmla="*/ 50 w 85"/>
                  <a:gd name="T57" fmla="*/ 31 h 57"/>
                  <a:gd name="T58" fmla="*/ 50 w 85"/>
                  <a:gd name="T59" fmla="*/ 30 h 57"/>
                  <a:gd name="T60" fmla="*/ 55 w 85"/>
                  <a:gd name="T61" fmla="*/ 29 h 57"/>
                  <a:gd name="T62" fmla="*/ 55 w 85"/>
                  <a:gd name="T63" fmla="*/ 28 h 57"/>
                  <a:gd name="T64" fmla="*/ 53 w 85"/>
                  <a:gd name="T65" fmla="*/ 28 h 57"/>
                  <a:gd name="T66" fmla="*/ 58 w 85"/>
                  <a:gd name="T67" fmla="*/ 24 h 57"/>
                  <a:gd name="T68" fmla="*/ 64 w 85"/>
                  <a:gd name="T69" fmla="*/ 22 h 57"/>
                  <a:gd name="T70" fmla="*/ 80 w 85"/>
                  <a:gd name="T71" fmla="*/ 10 h 57"/>
                  <a:gd name="T72" fmla="*/ 85 w 85"/>
                  <a:gd name="T73" fmla="*/ 2 h 57"/>
                  <a:gd name="T74" fmla="*/ 76 w 85"/>
                  <a:gd name="T75" fmla="*/ 7 h 57"/>
                  <a:gd name="T76" fmla="*/ 79 w 85"/>
                  <a:gd name="T7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" h="57">
                    <a:moveTo>
                      <a:pt x="79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77" y="0"/>
                      <a:pt x="61" y="15"/>
                      <a:pt x="61" y="15"/>
                    </a:cubicBezTo>
                    <a:cubicBezTo>
                      <a:pt x="61" y="16"/>
                      <a:pt x="57" y="20"/>
                      <a:pt x="57" y="20"/>
                    </a:cubicBezTo>
                    <a:cubicBezTo>
                      <a:pt x="47" y="29"/>
                      <a:pt x="33" y="31"/>
                      <a:pt x="22" y="38"/>
                    </a:cubicBezTo>
                    <a:cubicBezTo>
                      <a:pt x="17" y="42"/>
                      <a:pt x="17" y="42"/>
                      <a:pt x="16" y="43"/>
                    </a:cubicBezTo>
                    <a:cubicBezTo>
                      <a:pt x="16" y="43"/>
                      <a:pt x="16" y="43"/>
                      <a:pt x="16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2" y="48"/>
                      <a:pt x="10" y="49"/>
                      <a:pt x="8" y="49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9" y="48"/>
                      <a:pt x="10" y="47"/>
                      <a:pt x="11" y="46"/>
                    </a:cubicBezTo>
                    <a:cubicBezTo>
                      <a:pt x="11" y="46"/>
                      <a:pt x="11" y="46"/>
                      <a:pt x="11" y="45"/>
                    </a:cubicBezTo>
                    <a:cubicBezTo>
                      <a:pt x="6" y="48"/>
                      <a:pt x="2" y="51"/>
                      <a:pt x="0" y="53"/>
                    </a:cubicBezTo>
                    <a:cubicBezTo>
                      <a:pt x="0" y="54"/>
                      <a:pt x="0" y="54"/>
                      <a:pt x="1" y="54"/>
                    </a:cubicBezTo>
                    <a:cubicBezTo>
                      <a:pt x="1" y="54"/>
                      <a:pt x="5" y="53"/>
                      <a:pt x="6" y="53"/>
                    </a:cubicBezTo>
                    <a:cubicBezTo>
                      <a:pt x="6" y="54"/>
                      <a:pt x="6" y="54"/>
                      <a:pt x="9" y="53"/>
                    </a:cubicBezTo>
                    <a:cubicBezTo>
                      <a:pt x="9" y="54"/>
                      <a:pt x="9" y="55"/>
                      <a:pt x="9" y="56"/>
                    </a:cubicBezTo>
                    <a:cubicBezTo>
                      <a:pt x="12" y="57"/>
                      <a:pt x="20" y="53"/>
                      <a:pt x="20" y="53"/>
                    </a:cubicBezTo>
                    <a:cubicBezTo>
                      <a:pt x="20" y="50"/>
                      <a:pt x="24" y="51"/>
                      <a:pt x="26" y="50"/>
                    </a:cubicBezTo>
                    <a:cubicBezTo>
                      <a:pt x="26" y="49"/>
                      <a:pt x="33" y="45"/>
                      <a:pt x="34" y="43"/>
                    </a:cubicBezTo>
                    <a:cubicBezTo>
                      <a:pt x="34" y="42"/>
                      <a:pt x="33" y="42"/>
                      <a:pt x="33" y="41"/>
                    </a:cubicBezTo>
                    <a:cubicBezTo>
                      <a:pt x="33" y="40"/>
                      <a:pt x="34" y="40"/>
                      <a:pt x="35" y="41"/>
                    </a:cubicBezTo>
                    <a:cubicBezTo>
                      <a:pt x="37" y="42"/>
                      <a:pt x="40" y="38"/>
                      <a:pt x="40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1" y="35"/>
                      <a:pt x="42" y="34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5"/>
                      <a:pt x="44" y="32"/>
                      <a:pt x="46" y="32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50" y="31"/>
                      <a:pt x="50" y="31"/>
                    </a:cubicBezTo>
                    <a:cubicBezTo>
                      <a:pt x="50" y="30"/>
                      <a:pt x="50" y="30"/>
                      <a:pt x="50" y="30"/>
                    </a:cubicBezTo>
                    <a:cubicBezTo>
                      <a:pt x="53" y="30"/>
                      <a:pt x="53" y="30"/>
                      <a:pt x="55" y="29"/>
                    </a:cubicBezTo>
                    <a:cubicBezTo>
                      <a:pt x="55" y="29"/>
                      <a:pt x="55" y="28"/>
                      <a:pt x="55" y="28"/>
                    </a:cubicBezTo>
                    <a:cubicBezTo>
                      <a:pt x="54" y="28"/>
                      <a:pt x="54" y="28"/>
                      <a:pt x="53" y="28"/>
                    </a:cubicBezTo>
                    <a:cubicBezTo>
                      <a:pt x="52" y="26"/>
                      <a:pt x="58" y="24"/>
                      <a:pt x="58" y="24"/>
                    </a:cubicBezTo>
                    <a:cubicBezTo>
                      <a:pt x="60" y="24"/>
                      <a:pt x="61" y="24"/>
                      <a:pt x="64" y="22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5" y="4"/>
                      <a:pt x="85" y="2"/>
                    </a:cubicBezTo>
                    <a:cubicBezTo>
                      <a:pt x="81" y="3"/>
                      <a:pt x="80" y="7"/>
                      <a:pt x="76" y="7"/>
                    </a:cubicBezTo>
                    <a:cubicBezTo>
                      <a:pt x="77" y="4"/>
                      <a:pt x="81" y="3"/>
                      <a:pt x="79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7628" y="-2479"/>
                <a:ext cx="4" cy="7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2"/>
                      <a:pt x="0" y="2"/>
                    </a:cubicBezTo>
                    <a:cubicBezTo>
                      <a:pt x="1" y="3"/>
                      <a:pt x="2" y="3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7616" y="-2486"/>
                <a:ext cx="12" cy="12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0 h 5"/>
                  <a:gd name="T4" fmla="*/ 0 w 5"/>
                  <a:gd name="T5" fmla="*/ 3 h 5"/>
                  <a:gd name="T6" fmla="*/ 4 w 5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1"/>
                      <a:pt x="5" y="0"/>
                      <a:pt x="4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3"/>
                      <a:pt x="4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7488" y="-2361"/>
                <a:ext cx="14" cy="26"/>
              </a:xfrm>
              <a:custGeom>
                <a:avLst/>
                <a:gdLst>
                  <a:gd name="T0" fmla="*/ 3 w 6"/>
                  <a:gd name="T1" fmla="*/ 4 h 11"/>
                  <a:gd name="T2" fmla="*/ 3 w 6"/>
                  <a:gd name="T3" fmla="*/ 2 h 11"/>
                  <a:gd name="T4" fmla="*/ 3 w 6"/>
                  <a:gd name="T5" fmla="*/ 0 h 11"/>
                  <a:gd name="T6" fmla="*/ 3 w 6"/>
                  <a:gd name="T7" fmla="*/ 0 h 11"/>
                  <a:gd name="T8" fmla="*/ 0 w 6"/>
                  <a:gd name="T9" fmla="*/ 4 h 11"/>
                  <a:gd name="T10" fmla="*/ 1 w 6"/>
                  <a:gd name="T11" fmla="*/ 8 h 11"/>
                  <a:gd name="T12" fmla="*/ 1 w 6"/>
                  <a:gd name="T13" fmla="*/ 10 h 11"/>
                  <a:gd name="T14" fmla="*/ 1 w 6"/>
                  <a:gd name="T15" fmla="*/ 10 h 11"/>
                  <a:gd name="T16" fmla="*/ 2 w 6"/>
                  <a:gd name="T17" fmla="*/ 11 h 11"/>
                  <a:gd name="T18" fmla="*/ 2 w 6"/>
                  <a:gd name="T19" fmla="*/ 11 h 11"/>
                  <a:gd name="T20" fmla="*/ 2 w 6"/>
                  <a:gd name="T21" fmla="*/ 11 h 11"/>
                  <a:gd name="T22" fmla="*/ 2 w 6"/>
                  <a:gd name="T23" fmla="*/ 11 h 11"/>
                  <a:gd name="T24" fmla="*/ 2 w 6"/>
                  <a:gd name="T25" fmla="*/ 11 h 11"/>
                  <a:gd name="T26" fmla="*/ 6 w 6"/>
                  <a:gd name="T27" fmla="*/ 7 h 11"/>
                  <a:gd name="T28" fmla="*/ 6 w 6"/>
                  <a:gd name="T29" fmla="*/ 4 h 11"/>
                  <a:gd name="T30" fmla="*/ 6 w 6"/>
                  <a:gd name="T31" fmla="*/ 3 h 11"/>
                  <a:gd name="T32" fmla="*/ 6 w 6"/>
                  <a:gd name="T33" fmla="*/ 2 h 11"/>
                  <a:gd name="T34" fmla="*/ 6 w 6"/>
                  <a:gd name="T35" fmla="*/ 2 h 11"/>
                  <a:gd name="T36" fmla="*/ 4 w 6"/>
                  <a:gd name="T37" fmla="*/ 3 h 11"/>
                  <a:gd name="T38" fmla="*/ 3 w 6"/>
                  <a:gd name="T3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11">
                    <a:moveTo>
                      <a:pt x="3" y="4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1" y="6"/>
                      <a:pt x="1" y="8"/>
                    </a:cubicBezTo>
                    <a:cubicBezTo>
                      <a:pt x="1" y="8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5" y="8"/>
                      <a:pt x="6" y="7"/>
                    </a:cubicBezTo>
                    <a:cubicBezTo>
                      <a:pt x="6" y="6"/>
                      <a:pt x="6" y="5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7387" y="-1893"/>
                <a:ext cx="108" cy="173"/>
              </a:xfrm>
              <a:custGeom>
                <a:avLst/>
                <a:gdLst>
                  <a:gd name="T0" fmla="*/ 44 w 46"/>
                  <a:gd name="T1" fmla="*/ 34 h 73"/>
                  <a:gd name="T2" fmla="*/ 38 w 46"/>
                  <a:gd name="T3" fmla="*/ 38 h 73"/>
                  <a:gd name="T4" fmla="*/ 33 w 46"/>
                  <a:gd name="T5" fmla="*/ 38 h 73"/>
                  <a:gd name="T6" fmla="*/ 30 w 46"/>
                  <a:gd name="T7" fmla="*/ 41 h 73"/>
                  <a:gd name="T8" fmla="*/ 29 w 46"/>
                  <a:gd name="T9" fmla="*/ 41 h 73"/>
                  <a:gd name="T10" fmla="*/ 33 w 46"/>
                  <a:gd name="T11" fmla="*/ 36 h 73"/>
                  <a:gd name="T12" fmla="*/ 32 w 46"/>
                  <a:gd name="T13" fmla="*/ 35 h 73"/>
                  <a:gd name="T14" fmla="*/ 37 w 46"/>
                  <a:gd name="T15" fmla="*/ 25 h 73"/>
                  <a:gd name="T16" fmla="*/ 37 w 46"/>
                  <a:gd name="T17" fmla="*/ 25 h 73"/>
                  <a:gd name="T18" fmla="*/ 42 w 46"/>
                  <a:gd name="T19" fmla="*/ 17 h 73"/>
                  <a:gd name="T20" fmla="*/ 41 w 46"/>
                  <a:gd name="T21" fmla="*/ 16 h 73"/>
                  <a:gd name="T22" fmla="*/ 38 w 46"/>
                  <a:gd name="T23" fmla="*/ 20 h 73"/>
                  <a:gd name="T24" fmla="*/ 37 w 46"/>
                  <a:gd name="T25" fmla="*/ 21 h 73"/>
                  <a:gd name="T26" fmla="*/ 38 w 46"/>
                  <a:gd name="T27" fmla="*/ 16 h 73"/>
                  <a:gd name="T28" fmla="*/ 39 w 46"/>
                  <a:gd name="T29" fmla="*/ 13 h 73"/>
                  <a:gd name="T30" fmla="*/ 37 w 46"/>
                  <a:gd name="T31" fmla="*/ 11 h 73"/>
                  <a:gd name="T32" fmla="*/ 38 w 46"/>
                  <a:gd name="T33" fmla="*/ 6 h 73"/>
                  <a:gd name="T34" fmla="*/ 37 w 46"/>
                  <a:gd name="T35" fmla="*/ 5 h 73"/>
                  <a:gd name="T36" fmla="*/ 36 w 46"/>
                  <a:gd name="T37" fmla="*/ 5 h 73"/>
                  <a:gd name="T38" fmla="*/ 37 w 46"/>
                  <a:gd name="T39" fmla="*/ 0 h 73"/>
                  <a:gd name="T40" fmla="*/ 37 w 46"/>
                  <a:gd name="T41" fmla="*/ 0 h 73"/>
                  <a:gd name="T42" fmla="*/ 34 w 46"/>
                  <a:gd name="T43" fmla="*/ 3 h 73"/>
                  <a:gd name="T44" fmla="*/ 33 w 46"/>
                  <a:gd name="T45" fmla="*/ 7 h 73"/>
                  <a:gd name="T46" fmla="*/ 31 w 46"/>
                  <a:gd name="T47" fmla="*/ 11 h 73"/>
                  <a:gd name="T48" fmla="*/ 32 w 46"/>
                  <a:gd name="T49" fmla="*/ 13 h 73"/>
                  <a:gd name="T50" fmla="*/ 32 w 46"/>
                  <a:gd name="T51" fmla="*/ 14 h 73"/>
                  <a:gd name="T52" fmla="*/ 30 w 46"/>
                  <a:gd name="T53" fmla="*/ 24 h 73"/>
                  <a:gd name="T54" fmla="*/ 30 w 46"/>
                  <a:gd name="T55" fmla="*/ 26 h 73"/>
                  <a:gd name="T56" fmla="*/ 33 w 46"/>
                  <a:gd name="T57" fmla="*/ 24 h 73"/>
                  <a:gd name="T58" fmla="*/ 33 w 46"/>
                  <a:gd name="T59" fmla="*/ 24 h 73"/>
                  <a:gd name="T60" fmla="*/ 34 w 46"/>
                  <a:gd name="T61" fmla="*/ 25 h 73"/>
                  <a:gd name="T62" fmla="*/ 34 w 46"/>
                  <a:gd name="T63" fmla="*/ 25 h 73"/>
                  <a:gd name="T64" fmla="*/ 33 w 46"/>
                  <a:gd name="T65" fmla="*/ 28 h 73"/>
                  <a:gd name="T66" fmla="*/ 33 w 46"/>
                  <a:gd name="T67" fmla="*/ 28 h 73"/>
                  <a:gd name="T68" fmla="*/ 35 w 46"/>
                  <a:gd name="T69" fmla="*/ 27 h 73"/>
                  <a:gd name="T70" fmla="*/ 31 w 46"/>
                  <a:gd name="T71" fmla="*/ 30 h 73"/>
                  <a:gd name="T72" fmla="*/ 31 w 46"/>
                  <a:gd name="T73" fmla="*/ 30 h 73"/>
                  <a:gd name="T74" fmla="*/ 32 w 46"/>
                  <a:gd name="T75" fmla="*/ 28 h 73"/>
                  <a:gd name="T76" fmla="*/ 32 w 46"/>
                  <a:gd name="T77" fmla="*/ 27 h 73"/>
                  <a:gd name="T78" fmla="*/ 22 w 46"/>
                  <a:gd name="T79" fmla="*/ 40 h 73"/>
                  <a:gd name="T80" fmla="*/ 17 w 46"/>
                  <a:gd name="T81" fmla="*/ 46 h 73"/>
                  <a:gd name="T82" fmla="*/ 9 w 46"/>
                  <a:gd name="T83" fmla="*/ 51 h 73"/>
                  <a:gd name="T84" fmla="*/ 8 w 46"/>
                  <a:gd name="T85" fmla="*/ 53 h 73"/>
                  <a:gd name="T86" fmla="*/ 8 w 46"/>
                  <a:gd name="T87" fmla="*/ 56 h 73"/>
                  <a:gd name="T88" fmla="*/ 8 w 46"/>
                  <a:gd name="T89" fmla="*/ 62 h 73"/>
                  <a:gd name="T90" fmla="*/ 0 w 46"/>
                  <a:gd name="T91" fmla="*/ 72 h 73"/>
                  <a:gd name="T92" fmla="*/ 0 w 46"/>
                  <a:gd name="T93" fmla="*/ 73 h 73"/>
                  <a:gd name="T94" fmla="*/ 22 w 46"/>
                  <a:gd name="T95" fmla="*/ 54 h 73"/>
                  <a:gd name="T96" fmla="*/ 31 w 46"/>
                  <a:gd name="T97" fmla="*/ 47 h 73"/>
                  <a:gd name="T98" fmla="*/ 44 w 46"/>
                  <a:gd name="T99" fmla="*/ 36 h 73"/>
                  <a:gd name="T100" fmla="*/ 45 w 46"/>
                  <a:gd name="T101" fmla="*/ 33 h 73"/>
                  <a:gd name="T102" fmla="*/ 44 w 46"/>
                  <a:gd name="T103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6" h="73">
                    <a:moveTo>
                      <a:pt x="44" y="34"/>
                    </a:moveTo>
                    <a:cubicBezTo>
                      <a:pt x="43" y="34"/>
                      <a:pt x="38" y="38"/>
                      <a:pt x="38" y="38"/>
                    </a:cubicBezTo>
                    <a:cubicBezTo>
                      <a:pt x="36" y="38"/>
                      <a:pt x="35" y="37"/>
                      <a:pt x="33" y="38"/>
                    </a:cubicBezTo>
                    <a:cubicBezTo>
                      <a:pt x="32" y="38"/>
                      <a:pt x="32" y="40"/>
                      <a:pt x="30" y="41"/>
                    </a:cubicBezTo>
                    <a:cubicBezTo>
                      <a:pt x="30" y="41"/>
                      <a:pt x="30" y="41"/>
                      <a:pt x="29" y="41"/>
                    </a:cubicBezTo>
                    <a:cubicBezTo>
                      <a:pt x="29" y="38"/>
                      <a:pt x="32" y="38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3" y="31"/>
                      <a:pt x="37" y="29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1"/>
                      <a:pt x="42" y="21"/>
                      <a:pt x="42" y="17"/>
                    </a:cubicBezTo>
                    <a:cubicBezTo>
                      <a:pt x="42" y="17"/>
                      <a:pt x="41" y="16"/>
                      <a:pt x="41" y="16"/>
                    </a:cubicBezTo>
                    <a:cubicBezTo>
                      <a:pt x="40" y="17"/>
                      <a:pt x="38" y="19"/>
                      <a:pt x="38" y="20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1"/>
                      <a:pt x="36" y="20"/>
                      <a:pt x="38" y="16"/>
                    </a:cubicBezTo>
                    <a:cubicBezTo>
                      <a:pt x="39" y="14"/>
                      <a:pt x="39" y="14"/>
                      <a:pt x="39" y="13"/>
                    </a:cubicBezTo>
                    <a:cubicBezTo>
                      <a:pt x="39" y="12"/>
                      <a:pt x="37" y="12"/>
                      <a:pt x="37" y="11"/>
                    </a:cubicBezTo>
                    <a:cubicBezTo>
                      <a:pt x="37" y="9"/>
                      <a:pt x="38" y="8"/>
                      <a:pt x="38" y="6"/>
                    </a:cubicBezTo>
                    <a:cubicBezTo>
                      <a:pt x="38" y="6"/>
                      <a:pt x="38" y="5"/>
                      <a:pt x="37" y="5"/>
                    </a:cubicBezTo>
                    <a:cubicBezTo>
                      <a:pt x="37" y="5"/>
                      <a:pt x="37" y="5"/>
                      <a:pt x="36" y="5"/>
                    </a:cubicBezTo>
                    <a:cubicBezTo>
                      <a:pt x="35" y="3"/>
                      <a:pt x="38" y="2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0"/>
                      <a:pt x="35" y="1"/>
                      <a:pt x="34" y="3"/>
                    </a:cubicBezTo>
                    <a:cubicBezTo>
                      <a:pt x="33" y="4"/>
                      <a:pt x="34" y="6"/>
                      <a:pt x="33" y="7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1" y="12"/>
                      <a:pt x="32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2" y="18"/>
                      <a:pt x="30" y="21"/>
                      <a:pt x="30" y="24"/>
                    </a:cubicBezTo>
                    <a:cubicBezTo>
                      <a:pt x="29" y="25"/>
                      <a:pt x="29" y="26"/>
                      <a:pt x="30" y="26"/>
                    </a:cubicBezTo>
                    <a:cubicBezTo>
                      <a:pt x="31" y="26"/>
                      <a:pt x="32" y="25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6"/>
                      <a:pt x="33" y="27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7"/>
                      <a:pt x="34" y="27"/>
                      <a:pt x="35" y="27"/>
                    </a:cubicBezTo>
                    <a:cubicBezTo>
                      <a:pt x="34" y="29"/>
                      <a:pt x="33" y="30"/>
                      <a:pt x="31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9"/>
                      <a:pt x="32" y="28"/>
                      <a:pt x="32" y="28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7" y="30"/>
                      <a:pt x="26" y="36"/>
                      <a:pt x="22" y="40"/>
                    </a:cubicBezTo>
                    <a:cubicBezTo>
                      <a:pt x="20" y="42"/>
                      <a:pt x="19" y="44"/>
                      <a:pt x="17" y="46"/>
                    </a:cubicBezTo>
                    <a:cubicBezTo>
                      <a:pt x="14" y="48"/>
                      <a:pt x="11" y="49"/>
                      <a:pt x="9" y="51"/>
                    </a:cubicBezTo>
                    <a:cubicBezTo>
                      <a:pt x="9" y="52"/>
                      <a:pt x="8" y="52"/>
                      <a:pt x="8" y="53"/>
                    </a:cubicBezTo>
                    <a:cubicBezTo>
                      <a:pt x="7" y="55"/>
                      <a:pt x="7" y="55"/>
                      <a:pt x="8" y="56"/>
                    </a:cubicBezTo>
                    <a:cubicBezTo>
                      <a:pt x="11" y="58"/>
                      <a:pt x="8" y="62"/>
                      <a:pt x="8" y="62"/>
                    </a:cubicBezTo>
                    <a:cubicBezTo>
                      <a:pt x="6" y="65"/>
                      <a:pt x="2" y="68"/>
                      <a:pt x="0" y="72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3" y="72"/>
                      <a:pt x="21" y="57"/>
                      <a:pt x="22" y="54"/>
                    </a:cubicBezTo>
                    <a:cubicBezTo>
                      <a:pt x="26" y="48"/>
                      <a:pt x="30" y="47"/>
                      <a:pt x="31" y="47"/>
                    </a:cubicBezTo>
                    <a:cubicBezTo>
                      <a:pt x="31" y="48"/>
                      <a:pt x="33" y="49"/>
                      <a:pt x="44" y="36"/>
                    </a:cubicBezTo>
                    <a:cubicBezTo>
                      <a:pt x="46" y="34"/>
                      <a:pt x="46" y="34"/>
                      <a:pt x="45" y="33"/>
                    </a:cubicBezTo>
                    <a:cubicBezTo>
                      <a:pt x="45" y="33"/>
                      <a:pt x="45" y="33"/>
                      <a:pt x="44" y="3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7514" y="-2344"/>
                <a:ext cx="10" cy="9"/>
              </a:xfrm>
              <a:custGeom>
                <a:avLst/>
                <a:gdLst>
                  <a:gd name="T0" fmla="*/ 1 w 4"/>
                  <a:gd name="T1" fmla="*/ 3 h 4"/>
                  <a:gd name="T2" fmla="*/ 4 w 4"/>
                  <a:gd name="T3" fmla="*/ 2 h 4"/>
                  <a:gd name="T4" fmla="*/ 3 w 4"/>
                  <a:gd name="T5" fmla="*/ 0 h 4"/>
                  <a:gd name="T6" fmla="*/ 1 w 4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cubicBezTo>
                      <a:pt x="2" y="4"/>
                      <a:pt x="3" y="3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0" y="0"/>
                      <a:pt x="1" y="3"/>
                      <a:pt x="1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Freeform 34"/>
              <p:cNvSpPr/>
              <p:nvPr/>
            </p:nvSpPr>
            <p:spPr bwMode="auto">
              <a:xfrm>
                <a:off x="7507" y="-2609"/>
                <a:ext cx="26" cy="24"/>
              </a:xfrm>
              <a:custGeom>
                <a:avLst/>
                <a:gdLst>
                  <a:gd name="T0" fmla="*/ 5 w 11"/>
                  <a:gd name="T1" fmla="*/ 1 h 10"/>
                  <a:gd name="T2" fmla="*/ 3 w 11"/>
                  <a:gd name="T3" fmla="*/ 0 h 10"/>
                  <a:gd name="T4" fmla="*/ 1 w 11"/>
                  <a:gd name="T5" fmla="*/ 3 h 10"/>
                  <a:gd name="T6" fmla="*/ 2 w 11"/>
                  <a:gd name="T7" fmla="*/ 5 h 10"/>
                  <a:gd name="T8" fmla="*/ 2 w 11"/>
                  <a:gd name="T9" fmla="*/ 6 h 10"/>
                  <a:gd name="T10" fmla="*/ 3 w 11"/>
                  <a:gd name="T11" fmla="*/ 7 h 10"/>
                  <a:gd name="T12" fmla="*/ 6 w 11"/>
                  <a:gd name="T13" fmla="*/ 7 h 10"/>
                  <a:gd name="T14" fmla="*/ 7 w 11"/>
                  <a:gd name="T15" fmla="*/ 8 h 10"/>
                  <a:gd name="T16" fmla="*/ 9 w 11"/>
                  <a:gd name="T17" fmla="*/ 10 h 10"/>
                  <a:gd name="T18" fmla="*/ 11 w 11"/>
                  <a:gd name="T19" fmla="*/ 9 h 10"/>
                  <a:gd name="T20" fmla="*/ 11 w 11"/>
                  <a:gd name="T21" fmla="*/ 8 h 10"/>
                  <a:gd name="T22" fmla="*/ 9 w 11"/>
                  <a:gd name="T23" fmla="*/ 6 h 10"/>
                  <a:gd name="T24" fmla="*/ 8 w 11"/>
                  <a:gd name="T25" fmla="*/ 4 h 10"/>
                  <a:gd name="T26" fmla="*/ 8 w 11"/>
                  <a:gd name="T27" fmla="*/ 4 h 10"/>
                  <a:gd name="T28" fmla="*/ 7 w 11"/>
                  <a:gd name="T29" fmla="*/ 4 h 10"/>
                  <a:gd name="T30" fmla="*/ 6 w 11"/>
                  <a:gd name="T31" fmla="*/ 3 h 10"/>
                  <a:gd name="T32" fmla="*/ 5 w 11"/>
                  <a:gd name="T3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5" y="1"/>
                      <a:pt x="3" y="0"/>
                      <a:pt x="3" y="0"/>
                    </a:cubicBezTo>
                    <a:cubicBezTo>
                      <a:pt x="2" y="1"/>
                      <a:pt x="0" y="2"/>
                      <a:pt x="1" y="3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7" y="8"/>
                    </a:cubicBezTo>
                    <a:cubicBezTo>
                      <a:pt x="7" y="9"/>
                      <a:pt x="8" y="10"/>
                      <a:pt x="9" y="10"/>
                    </a:cubicBezTo>
                    <a:cubicBezTo>
                      <a:pt x="10" y="10"/>
                      <a:pt x="11" y="10"/>
                      <a:pt x="11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0" y="7"/>
                      <a:pt x="9" y="6"/>
                    </a:cubicBezTo>
                    <a:cubicBezTo>
                      <a:pt x="9" y="5"/>
                      <a:pt x="9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5" y="3"/>
                      <a:pt x="6" y="2"/>
                      <a:pt x="5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Freeform 35"/>
              <p:cNvSpPr/>
              <p:nvPr/>
            </p:nvSpPr>
            <p:spPr bwMode="auto">
              <a:xfrm>
                <a:off x="7628" y="-2318"/>
                <a:ext cx="4" cy="7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2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7" name="Freeform 36"/>
              <p:cNvSpPr/>
              <p:nvPr/>
            </p:nvSpPr>
            <p:spPr bwMode="auto">
              <a:xfrm>
                <a:off x="7616" y="-2457"/>
                <a:ext cx="14" cy="30"/>
              </a:xfrm>
              <a:custGeom>
                <a:avLst/>
                <a:gdLst>
                  <a:gd name="T0" fmla="*/ 6 w 6"/>
                  <a:gd name="T1" fmla="*/ 1 h 13"/>
                  <a:gd name="T2" fmla="*/ 5 w 6"/>
                  <a:gd name="T3" fmla="*/ 0 h 13"/>
                  <a:gd name="T4" fmla="*/ 4 w 6"/>
                  <a:gd name="T5" fmla="*/ 2 h 13"/>
                  <a:gd name="T6" fmla="*/ 2 w 6"/>
                  <a:gd name="T7" fmla="*/ 3 h 13"/>
                  <a:gd name="T8" fmla="*/ 2 w 6"/>
                  <a:gd name="T9" fmla="*/ 3 h 13"/>
                  <a:gd name="T10" fmla="*/ 1 w 6"/>
                  <a:gd name="T11" fmla="*/ 5 h 13"/>
                  <a:gd name="T12" fmla="*/ 0 w 6"/>
                  <a:gd name="T13" fmla="*/ 8 h 13"/>
                  <a:gd name="T14" fmla="*/ 2 w 6"/>
                  <a:gd name="T15" fmla="*/ 7 h 13"/>
                  <a:gd name="T16" fmla="*/ 3 w 6"/>
                  <a:gd name="T17" fmla="*/ 7 h 13"/>
                  <a:gd name="T18" fmla="*/ 2 w 6"/>
                  <a:gd name="T19" fmla="*/ 10 h 13"/>
                  <a:gd name="T20" fmla="*/ 3 w 6"/>
                  <a:gd name="T21" fmla="*/ 13 h 13"/>
                  <a:gd name="T22" fmla="*/ 3 w 6"/>
                  <a:gd name="T23" fmla="*/ 13 h 13"/>
                  <a:gd name="T24" fmla="*/ 3 w 6"/>
                  <a:gd name="T25" fmla="*/ 13 h 13"/>
                  <a:gd name="T26" fmla="*/ 3 w 6"/>
                  <a:gd name="T27" fmla="*/ 12 h 13"/>
                  <a:gd name="T28" fmla="*/ 4 w 6"/>
                  <a:gd name="T29" fmla="*/ 7 h 13"/>
                  <a:gd name="T30" fmla="*/ 6 w 6"/>
                  <a:gd name="T31" fmla="*/ 2 h 13"/>
                  <a:gd name="T32" fmla="*/ 6 w 6"/>
                  <a:gd name="T3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13">
                    <a:moveTo>
                      <a:pt x="6" y="1"/>
                    </a:move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4" y="3"/>
                      <a:pt x="4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0" y="6"/>
                      <a:pt x="0" y="8"/>
                      <a:pt x="0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2" y="10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2"/>
                    </a:cubicBezTo>
                    <a:cubicBezTo>
                      <a:pt x="4" y="11"/>
                      <a:pt x="4" y="9"/>
                      <a:pt x="4" y="7"/>
                    </a:cubicBezTo>
                    <a:cubicBezTo>
                      <a:pt x="5" y="5"/>
                      <a:pt x="5" y="3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8" name="Freeform 37"/>
              <p:cNvSpPr/>
              <p:nvPr/>
            </p:nvSpPr>
            <p:spPr bwMode="auto">
              <a:xfrm>
                <a:off x="7621" y="-2507"/>
                <a:ext cx="11" cy="19"/>
              </a:xfrm>
              <a:custGeom>
                <a:avLst/>
                <a:gdLst>
                  <a:gd name="T0" fmla="*/ 2 w 5"/>
                  <a:gd name="T1" fmla="*/ 7 h 8"/>
                  <a:gd name="T2" fmla="*/ 3 w 5"/>
                  <a:gd name="T3" fmla="*/ 5 h 8"/>
                  <a:gd name="T4" fmla="*/ 4 w 5"/>
                  <a:gd name="T5" fmla="*/ 4 h 8"/>
                  <a:gd name="T6" fmla="*/ 4 w 5"/>
                  <a:gd name="T7" fmla="*/ 3 h 8"/>
                  <a:gd name="T8" fmla="*/ 4 w 5"/>
                  <a:gd name="T9" fmla="*/ 2 h 8"/>
                  <a:gd name="T10" fmla="*/ 3 w 5"/>
                  <a:gd name="T11" fmla="*/ 1 h 8"/>
                  <a:gd name="T12" fmla="*/ 1 w 5"/>
                  <a:gd name="T13" fmla="*/ 0 h 8"/>
                  <a:gd name="T14" fmla="*/ 1 w 5"/>
                  <a:gd name="T15" fmla="*/ 0 h 8"/>
                  <a:gd name="T16" fmla="*/ 0 w 5"/>
                  <a:gd name="T17" fmla="*/ 1 h 8"/>
                  <a:gd name="T18" fmla="*/ 1 w 5"/>
                  <a:gd name="T19" fmla="*/ 2 h 8"/>
                  <a:gd name="T20" fmla="*/ 1 w 5"/>
                  <a:gd name="T21" fmla="*/ 3 h 8"/>
                  <a:gd name="T22" fmla="*/ 0 w 5"/>
                  <a:gd name="T23" fmla="*/ 5 h 8"/>
                  <a:gd name="T24" fmla="*/ 0 w 5"/>
                  <a:gd name="T25" fmla="*/ 6 h 8"/>
                  <a:gd name="T26" fmla="*/ 0 w 5"/>
                  <a:gd name="T27" fmla="*/ 7 h 8"/>
                  <a:gd name="T28" fmla="*/ 2 w 5"/>
                  <a:gd name="T2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2" y="7"/>
                    </a:moveTo>
                    <a:cubicBezTo>
                      <a:pt x="2" y="7"/>
                      <a:pt x="2" y="6"/>
                      <a:pt x="3" y="5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2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4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8"/>
                      <a:pt x="1" y="8"/>
                      <a:pt x="2" y="7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9" name="Freeform 38"/>
              <p:cNvSpPr/>
              <p:nvPr/>
            </p:nvSpPr>
            <p:spPr bwMode="auto">
              <a:xfrm>
                <a:off x="5644" y="-2871"/>
                <a:ext cx="19" cy="29"/>
              </a:xfrm>
              <a:custGeom>
                <a:avLst/>
                <a:gdLst>
                  <a:gd name="T0" fmla="*/ 3 w 8"/>
                  <a:gd name="T1" fmla="*/ 1 h 12"/>
                  <a:gd name="T2" fmla="*/ 2 w 8"/>
                  <a:gd name="T3" fmla="*/ 0 h 12"/>
                  <a:gd name="T4" fmla="*/ 0 w 8"/>
                  <a:gd name="T5" fmla="*/ 2 h 12"/>
                  <a:gd name="T6" fmla="*/ 2 w 8"/>
                  <a:gd name="T7" fmla="*/ 6 h 12"/>
                  <a:gd name="T8" fmla="*/ 3 w 8"/>
                  <a:gd name="T9" fmla="*/ 7 h 12"/>
                  <a:gd name="T10" fmla="*/ 4 w 8"/>
                  <a:gd name="T11" fmla="*/ 8 h 12"/>
                  <a:gd name="T12" fmla="*/ 8 w 8"/>
                  <a:gd name="T13" fmla="*/ 10 h 12"/>
                  <a:gd name="T14" fmla="*/ 8 w 8"/>
                  <a:gd name="T15" fmla="*/ 9 h 12"/>
                  <a:gd name="T16" fmla="*/ 5 w 8"/>
                  <a:gd name="T17" fmla="*/ 5 h 12"/>
                  <a:gd name="T18" fmla="*/ 3 w 8"/>
                  <a:gd name="T1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2">
                    <a:moveTo>
                      <a:pt x="3" y="1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3"/>
                      <a:pt x="2" y="4"/>
                      <a:pt x="2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7" y="12"/>
                      <a:pt x="8" y="11"/>
                      <a:pt x="8" y="10"/>
                    </a:cubicBezTo>
                    <a:cubicBezTo>
                      <a:pt x="8" y="10"/>
                      <a:pt x="8" y="9"/>
                      <a:pt x="8" y="9"/>
                    </a:cubicBezTo>
                    <a:cubicBezTo>
                      <a:pt x="7" y="7"/>
                      <a:pt x="6" y="6"/>
                      <a:pt x="5" y="5"/>
                    </a:cubicBezTo>
                    <a:cubicBezTo>
                      <a:pt x="5" y="4"/>
                      <a:pt x="4" y="2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0" name="Freeform 39"/>
              <p:cNvSpPr/>
              <p:nvPr/>
            </p:nvSpPr>
            <p:spPr bwMode="auto">
              <a:xfrm>
                <a:off x="5630" y="-2890"/>
                <a:ext cx="11" cy="19"/>
              </a:xfrm>
              <a:custGeom>
                <a:avLst/>
                <a:gdLst>
                  <a:gd name="T0" fmla="*/ 1 w 5"/>
                  <a:gd name="T1" fmla="*/ 4 h 8"/>
                  <a:gd name="T2" fmla="*/ 5 w 5"/>
                  <a:gd name="T3" fmla="*/ 5 h 8"/>
                  <a:gd name="T4" fmla="*/ 3 w 5"/>
                  <a:gd name="T5" fmla="*/ 0 h 8"/>
                  <a:gd name="T6" fmla="*/ 1 w 5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1" y="4"/>
                    </a:moveTo>
                    <a:cubicBezTo>
                      <a:pt x="1" y="4"/>
                      <a:pt x="5" y="8"/>
                      <a:pt x="5" y="5"/>
                    </a:cubicBezTo>
                    <a:cubicBezTo>
                      <a:pt x="5" y="5"/>
                      <a:pt x="5" y="0"/>
                      <a:pt x="3" y="0"/>
                    </a:cubicBezTo>
                    <a:cubicBezTo>
                      <a:pt x="0" y="0"/>
                      <a:pt x="0" y="2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1" name="Freeform 40"/>
              <p:cNvSpPr/>
              <p:nvPr/>
            </p:nvSpPr>
            <p:spPr bwMode="auto">
              <a:xfrm>
                <a:off x="5490" y="-3164"/>
                <a:ext cx="387" cy="421"/>
              </a:xfrm>
              <a:custGeom>
                <a:avLst/>
                <a:gdLst>
                  <a:gd name="T0" fmla="*/ 119 w 164"/>
                  <a:gd name="T1" fmla="*/ 162 h 178"/>
                  <a:gd name="T2" fmla="*/ 129 w 164"/>
                  <a:gd name="T3" fmla="*/ 173 h 178"/>
                  <a:gd name="T4" fmla="*/ 132 w 164"/>
                  <a:gd name="T5" fmla="*/ 178 h 178"/>
                  <a:gd name="T6" fmla="*/ 142 w 164"/>
                  <a:gd name="T7" fmla="*/ 170 h 178"/>
                  <a:gd name="T8" fmla="*/ 147 w 164"/>
                  <a:gd name="T9" fmla="*/ 177 h 178"/>
                  <a:gd name="T10" fmla="*/ 155 w 164"/>
                  <a:gd name="T11" fmla="*/ 133 h 178"/>
                  <a:gd name="T12" fmla="*/ 164 w 164"/>
                  <a:gd name="T13" fmla="*/ 128 h 178"/>
                  <a:gd name="T14" fmla="*/ 152 w 164"/>
                  <a:gd name="T15" fmla="*/ 112 h 178"/>
                  <a:gd name="T16" fmla="*/ 145 w 164"/>
                  <a:gd name="T17" fmla="*/ 112 h 178"/>
                  <a:gd name="T18" fmla="*/ 150 w 164"/>
                  <a:gd name="T19" fmla="*/ 130 h 178"/>
                  <a:gd name="T20" fmla="*/ 147 w 164"/>
                  <a:gd name="T21" fmla="*/ 125 h 178"/>
                  <a:gd name="T22" fmla="*/ 132 w 164"/>
                  <a:gd name="T23" fmla="*/ 119 h 178"/>
                  <a:gd name="T24" fmla="*/ 122 w 164"/>
                  <a:gd name="T25" fmla="*/ 106 h 178"/>
                  <a:gd name="T26" fmla="*/ 112 w 164"/>
                  <a:gd name="T27" fmla="*/ 75 h 178"/>
                  <a:gd name="T28" fmla="*/ 100 w 164"/>
                  <a:gd name="T29" fmla="*/ 65 h 178"/>
                  <a:gd name="T30" fmla="*/ 92 w 164"/>
                  <a:gd name="T31" fmla="*/ 60 h 178"/>
                  <a:gd name="T32" fmla="*/ 85 w 164"/>
                  <a:gd name="T33" fmla="*/ 56 h 178"/>
                  <a:gd name="T34" fmla="*/ 78 w 164"/>
                  <a:gd name="T35" fmla="*/ 52 h 178"/>
                  <a:gd name="T36" fmla="*/ 65 w 164"/>
                  <a:gd name="T37" fmla="*/ 41 h 178"/>
                  <a:gd name="T38" fmla="*/ 44 w 164"/>
                  <a:gd name="T39" fmla="*/ 24 h 178"/>
                  <a:gd name="T40" fmla="*/ 39 w 164"/>
                  <a:gd name="T41" fmla="*/ 10 h 178"/>
                  <a:gd name="T42" fmla="*/ 36 w 164"/>
                  <a:gd name="T43" fmla="*/ 6 h 178"/>
                  <a:gd name="T44" fmla="*/ 25 w 164"/>
                  <a:gd name="T45" fmla="*/ 5 h 178"/>
                  <a:gd name="T46" fmla="*/ 6 w 164"/>
                  <a:gd name="T47" fmla="*/ 0 h 178"/>
                  <a:gd name="T48" fmla="*/ 7 w 164"/>
                  <a:gd name="T49" fmla="*/ 15 h 178"/>
                  <a:gd name="T50" fmla="*/ 19 w 164"/>
                  <a:gd name="T51" fmla="*/ 27 h 178"/>
                  <a:gd name="T52" fmla="*/ 37 w 164"/>
                  <a:gd name="T53" fmla="*/ 47 h 178"/>
                  <a:gd name="T54" fmla="*/ 49 w 164"/>
                  <a:gd name="T55" fmla="*/ 58 h 178"/>
                  <a:gd name="T56" fmla="*/ 58 w 164"/>
                  <a:gd name="T57" fmla="*/ 84 h 178"/>
                  <a:gd name="T58" fmla="*/ 75 w 164"/>
                  <a:gd name="T59" fmla="*/ 109 h 178"/>
                  <a:gd name="T60" fmla="*/ 80 w 164"/>
                  <a:gd name="T61" fmla="*/ 124 h 178"/>
                  <a:gd name="T62" fmla="*/ 98 w 164"/>
                  <a:gd name="T63" fmla="*/ 14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4" h="178">
                    <a:moveTo>
                      <a:pt x="102" y="150"/>
                    </a:moveTo>
                    <a:cubicBezTo>
                      <a:pt x="117" y="160"/>
                      <a:pt x="117" y="160"/>
                      <a:pt x="119" y="162"/>
                    </a:cubicBezTo>
                    <a:cubicBezTo>
                      <a:pt x="120" y="164"/>
                      <a:pt x="122" y="166"/>
                      <a:pt x="123" y="169"/>
                    </a:cubicBezTo>
                    <a:cubicBezTo>
                      <a:pt x="125" y="170"/>
                      <a:pt x="128" y="171"/>
                      <a:pt x="129" y="173"/>
                    </a:cubicBezTo>
                    <a:cubicBezTo>
                      <a:pt x="131" y="174"/>
                      <a:pt x="130" y="176"/>
                      <a:pt x="131" y="178"/>
                    </a:cubicBezTo>
                    <a:cubicBezTo>
                      <a:pt x="131" y="178"/>
                      <a:pt x="132" y="178"/>
                      <a:pt x="132" y="178"/>
                    </a:cubicBezTo>
                    <a:cubicBezTo>
                      <a:pt x="134" y="177"/>
                      <a:pt x="133" y="174"/>
                      <a:pt x="135" y="174"/>
                    </a:cubicBezTo>
                    <a:cubicBezTo>
                      <a:pt x="138" y="175"/>
                      <a:pt x="139" y="171"/>
                      <a:pt x="142" y="170"/>
                    </a:cubicBezTo>
                    <a:cubicBezTo>
                      <a:pt x="144" y="172"/>
                      <a:pt x="144" y="175"/>
                      <a:pt x="146" y="177"/>
                    </a:cubicBezTo>
                    <a:cubicBezTo>
                      <a:pt x="146" y="177"/>
                      <a:pt x="147" y="177"/>
                      <a:pt x="147" y="177"/>
                    </a:cubicBezTo>
                    <a:cubicBezTo>
                      <a:pt x="149" y="174"/>
                      <a:pt x="150" y="172"/>
                      <a:pt x="151" y="132"/>
                    </a:cubicBezTo>
                    <a:cubicBezTo>
                      <a:pt x="152" y="132"/>
                      <a:pt x="154" y="131"/>
                      <a:pt x="155" y="133"/>
                    </a:cubicBezTo>
                    <a:cubicBezTo>
                      <a:pt x="163" y="139"/>
                      <a:pt x="164" y="134"/>
                      <a:pt x="164" y="131"/>
                    </a:cubicBezTo>
                    <a:cubicBezTo>
                      <a:pt x="164" y="129"/>
                      <a:pt x="164" y="128"/>
                      <a:pt x="164" y="128"/>
                    </a:cubicBezTo>
                    <a:cubicBezTo>
                      <a:pt x="162" y="125"/>
                      <a:pt x="158" y="128"/>
                      <a:pt x="157" y="125"/>
                    </a:cubicBezTo>
                    <a:cubicBezTo>
                      <a:pt x="154" y="121"/>
                      <a:pt x="158" y="114"/>
                      <a:pt x="152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47" y="112"/>
                      <a:pt x="147" y="112"/>
                      <a:pt x="145" y="112"/>
                    </a:cubicBezTo>
                    <a:cubicBezTo>
                      <a:pt x="140" y="119"/>
                      <a:pt x="140" y="119"/>
                      <a:pt x="140" y="119"/>
                    </a:cubicBezTo>
                    <a:cubicBezTo>
                      <a:pt x="151" y="123"/>
                      <a:pt x="151" y="123"/>
                      <a:pt x="150" y="130"/>
                    </a:cubicBezTo>
                    <a:cubicBezTo>
                      <a:pt x="150" y="130"/>
                      <a:pt x="149" y="130"/>
                      <a:pt x="149" y="130"/>
                    </a:cubicBezTo>
                    <a:cubicBezTo>
                      <a:pt x="148" y="128"/>
                      <a:pt x="148" y="127"/>
                      <a:pt x="147" y="125"/>
                    </a:cubicBezTo>
                    <a:cubicBezTo>
                      <a:pt x="146" y="124"/>
                      <a:pt x="146" y="124"/>
                      <a:pt x="143" y="124"/>
                    </a:cubicBezTo>
                    <a:cubicBezTo>
                      <a:pt x="138" y="124"/>
                      <a:pt x="137" y="124"/>
                      <a:pt x="132" y="119"/>
                    </a:cubicBezTo>
                    <a:cubicBezTo>
                      <a:pt x="128" y="115"/>
                      <a:pt x="133" y="110"/>
                      <a:pt x="129" y="107"/>
                    </a:cubicBezTo>
                    <a:cubicBezTo>
                      <a:pt x="127" y="105"/>
                      <a:pt x="124" y="106"/>
                      <a:pt x="122" y="106"/>
                    </a:cubicBezTo>
                    <a:cubicBezTo>
                      <a:pt x="108" y="102"/>
                      <a:pt x="124" y="84"/>
                      <a:pt x="116" y="76"/>
                    </a:cubicBezTo>
                    <a:cubicBezTo>
                      <a:pt x="116" y="75"/>
                      <a:pt x="114" y="75"/>
                      <a:pt x="112" y="75"/>
                    </a:cubicBezTo>
                    <a:cubicBezTo>
                      <a:pt x="112" y="75"/>
                      <a:pt x="104" y="72"/>
                      <a:pt x="104" y="71"/>
                    </a:cubicBezTo>
                    <a:cubicBezTo>
                      <a:pt x="101" y="70"/>
                      <a:pt x="102" y="67"/>
                      <a:pt x="100" y="65"/>
                    </a:cubicBezTo>
                    <a:cubicBezTo>
                      <a:pt x="98" y="64"/>
                      <a:pt x="96" y="65"/>
                      <a:pt x="94" y="64"/>
                    </a:cubicBezTo>
                    <a:cubicBezTo>
                      <a:pt x="92" y="64"/>
                      <a:pt x="92" y="62"/>
                      <a:pt x="92" y="60"/>
                    </a:cubicBezTo>
                    <a:cubicBezTo>
                      <a:pt x="93" y="58"/>
                      <a:pt x="93" y="56"/>
                      <a:pt x="91" y="55"/>
                    </a:cubicBezTo>
                    <a:cubicBezTo>
                      <a:pt x="89" y="54"/>
                      <a:pt x="87" y="58"/>
                      <a:pt x="85" y="56"/>
                    </a:cubicBezTo>
                    <a:cubicBezTo>
                      <a:pt x="83" y="55"/>
                      <a:pt x="81" y="53"/>
                      <a:pt x="79" y="52"/>
                    </a:cubicBezTo>
                    <a:cubicBezTo>
                      <a:pt x="79" y="52"/>
                      <a:pt x="78" y="52"/>
                      <a:pt x="78" y="52"/>
                    </a:cubicBezTo>
                    <a:cubicBezTo>
                      <a:pt x="74" y="52"/>
                      <a:pt x="74" y="52"/>
                      <a:pt x="72" y="51"/>
                    </a:cubicBezTo>
                    <a:cubicBezTo>
                      <a:pt x="72" y="50"/>
                      <a:pt x="66" y="45"/>
                      <a:pt x="65" y="41"/>
                    </a:cubicBezTo>
                    <a:cubicBezTo>
                      <a:pt x="64" y="36"/>
                      <a:pt x="58" y="36"/>
                      <a:pt x="55" y="33"/>
                    </a:cubicBezTo>
                    <a:cubicBezTo>
                      <a:pt x="51" y="30"/>
                      <a:pt x="47" y="28"/>
                      <a:pt x="44" y="24"/>
                    </a:cubicBezTo>
                    <a:cubicBezTo>
                      <a:pt x="42" y="19"/>
                      <a:pt x="45" y="13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8" y="10"/>
                    </a:cubicBezTo>
                    <a:cubicBezTo>
                      <a:pt x="37" y="9"/>
                      <a:pt x="37" y="7"/>
                      <a:pt x="36" y="6"/>
                    </a:cubicBezTo>
                    <a:cubicBezTo>
                      <a:pt x="34" y="6"/>
                      <a:pt x="33" y="8"/>
                      <a:pt x="31" y="8"/>
                    </a:cubicBezTo>
                    <a:cubicBezTo>
                      <a:pt x="29" y="8"/>
                      <a:pt x="28" y="5"/>
                      <a:pt x="25" y="5"/>
                    </a:cubicBezTo>
                    <a:cubicBezTo>
                      <a:pt x="24" y="5"/>
                      <a:pt x="23" y="7"/>
                      <a:pt x="22" y="7"/>
                    </a:cubicBezTo>
                    <a:cubicBezTo>
                      <a:pt x="14" y="10"/>
                      <a:pt x="12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0" y="1"/>
                      <a:pt x="7" y="15"/>
                      <a:pt x="7" y="15"/>
                    </a:cubicBezTo>
                    <a:cubicBezTo>
                      <a:pt x="8" y="17"/>
                      <a:pt x="8" y="17"/>
                      <a:pt x="14" y="20"/>
                    </a:cubicBezTo>
                    <a:cubicBezTo>
                      <a:pt x="17" y="21"/>
                      <a:pt x="17" y="25"/>
                      <a:pt x="19" y="27"/>
                    </a:cubicBezTo>
                    <a:cubicBezTo>
                      <a:pt x="20" y="28"/>
                      <a:pt x="20" y="28"/>
                      <a:pt x="23" y="29"/>
                    </a:cubicBezTo>
                    <a:cubicBezTo>
                      <a:pt x="30" y="33"/>
                      <a:pt x="32" y="42"/>
                      <a:pt x="37" y="47"/>
                    </a:cubicBezTo>
                    <a:cubicBezTo>
                      <a:pt x="43" y="54"/>
                      <a:pt x="43" y="54"/>
                      <a:pt x="45" y="54"/>
                    </a:cubicBezTo>
                    <a:cubicBezTo>
                      <a:pt x="48" y="56"/>
                      <a:pt x="49" y="57"/>
                      <a:pt x="49" y="58"/>
                    </a:cubicBezTo>
                    <a:cubicBezTo>
                      <a:pt x="54" y="66"/>
                      <a:pt x="51" y="75"/>
                      <a:pt x="54" y="83"/>
                    </a:cubicBezTo>
                    <a:cubicBezTo>
                      <a:pt x="55" y="84"/>
                      <a:pt x="56" y="84"/>
                      <a:pt x="58" y="84"/>
                    </a:cubicBezTo>
                    <a:cubicBezTo>
                      <a:pt x="63" y="85"/>
                      <a:pt x="64" y="91"/>
                      <a:pt x="67" y="94"/>
                    </a:cubicBezTo>
                    <a:cubicBezTo>
                      <a:pt x="71" y="98"/>
                      <a:pt x="72" y="104"/>
                      <a:pt x="75" y="109"/>
                    </a:cubicBezTo>
                    <a:cubicBezTo>
                      <a:pt x="76" y="112"/>
                      <a:pt x="77" y="115"/>
                      <a:pt x="79" y="118"/>
                    </a:cubicBezTo>
                    <a:cubicBezTo>
                      <a:pt x="80" y="120"/>
                      <a:pt x="79" y="122"/>
                      <a:pt x="80" y="124"/>
                    </a:cubicBezTo>
                    <a:cubicBezTo>
                      <a:pt x="91" y="138"/>
                      <a:pt x="91" y="138"/>
                      <a:pt x="91" y="138"/>
                    </a:cubicBezTo>
                    <a:cubicBezTo>
                      <a:pt x="93" y="140"/>
                      <a:pt x="97" y="140"/>
                      <a:pt x="98" y="142"/>
                    </a:cubicBezTo>
                    <a:cubicBezTo>
                      <a:pt x="100" y="145"/>
                      <a:pt x="99" y="148"/>
                      <a:pt x="102" y="15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2" name="Freeform 41"/>
              <p:cNvSpPr/>
              <p:nvPr/>
            </p:nvSpPr>
            <p:spPr bwMode="auto">
              <a:xfrm>
                <a:off x="5587" y="-2970"/>
                <a:ext cx="24" cy="33"/>
              </a:xfrm>
              <a:custGeom>
                <a:avLst/>
                <a:gdLst>
                  <a:gd name="T0" fmla="*/ 7 w 10"/>
                  <a:gd name="T1" fmla="*/ 5 h 14"/>
                  <a:gd name="T2" fmla="*/ 10 w 10"/>
                  <a:gd name="T3" fmla="*/ 3 h 14"/>
                  <a:gd name="T4" fmla="*/ 10 w 10"/>
                  <a:gd name="T5" fmla="*/ 3 h 14"/>
                  <a:gd name="T6" fmla="*/ 7 w 10"/>
                  <a:gd name="T7" fmla="*/ 0 h 14"/>
                  <a:gd name="T8" fmla="*/ 6 w 10"/>
                  <a:gd name="T9" fmla="*/ 1 h 14"/>
                  <a:gd name="T10" fmla="*/ 4 w 10"/>
                  <a:gd name="T11" fmla="*/ 2 h 14"/>
                  <a:gd name="T12" fmla="*/ 3 w 10"/>
                  <a:gd name="T13" fmla="*/ 2 h 14"/>
                  <a:gd name="T14" fmla="*/ 2 w 10"/>
                  <a:gd name="T15" fmla="*/ 2 h 14"/>
                  <a:gd name="T16" fmla="*/ 1 w 10"/>
                  <a:gd name="T17" fmla="*/ 4 h 14"/>
                  <a:gd name="T18" fmla="*/ 3 w 10"/>
                  <a:gd name="T19" fmla="*/ 8 h 14"/>
                  <a:gd name="T20" fmla="*/ 2 w 10"/>
                  <a:gd name="T21" fmla="*/ 12 h 14"/>
                  <a:gd name="T22" fmla="*/ 2 w 10"/>
                  <a:gd name="T23" fmla="*/ 13 h 14"/>
                  <a:gd name="T24" fmla="*/ 4 w 10"/>
                  <a:gd name="T25" fmla="*/ 13 h 14"/>
                  <a:gd name="T26" fmla="*/ 5 w 10"/>
                  <a:gd name="T27" fmla="*/ 6 h 14"/>
                  <a:gd name="T28" fmla="*/ 7 w 10"/>
                  <a:gd name="T2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4">
                    <a:moveTo>
                      <a:pt x="7" y="5"/>
                    </a:moveTo>
                    <a:cubicBezTo>
                      <a:pt x="8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1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1" y="3"/>
                      <a:pt x="1" y="4"/>
                    </a:cubicBezTo>
                    <a:cubicBezTo>
                      <a:pt x="0" y="6"/>
                      <a:pt x="2" y="7"/>
                      <a:pt x="3" y="8"/>
                    </a:cubicBezTo>
                    <a:cubicBezTo>
                      <a:pt x="3" y="10"/>
                      <a:pt x="2" y="11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3" y="14"/>
                      <a:pt x="4" y="14"/>
                      <a:pt x="4" y="13"/>
                    </a:cubicBezTo>
                    <a:cubicBezTo>
                      <a:pt x="6" y="11"/>
                      <a:pt x="5" y="8"/>
                      <a:pt x="5" y="6"/>
                    </a:cubicBezTo>
                    <a:cubicBezTo>
                      <a:pt x="5" y="5"/>
                      <a:pt x="5" y="5"/>
                      <a:pt x="7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3" name="Freeform 42"/>
              <p:cNvSpPr/>
              <p:nvPr/>
            </p:nvSpPr>
            <p:spPr bwMode="auto">
              <a:xfrm>
                <a:off x="5712" y="-2774"/>
                <a:ext cx="14" cy="12"/>
              </a:xfrm>
              <a:custGeom>
                <a:avLst/>
                <a:gdLst>
                  <a:gd name="T0" fmla="*/ 2 w 6"/>
                  <a:gd name="T1" fmla="*/ 3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3" y="5"/>
                      <a:pt x="6" y="5"/>
                      <a:pt x="6" y="3"/>
                    </a:cubicBezTo>
                    <a:cubicBezTo>
                      <a:pt x="6" y="2"/>
                      <a:pt x="5" y="0"/>
                      <a:pt x="4" y="0"/>
                    </a:cubicBezTo>
                    <a:cubicBezTo>
                      <a:pt x="2" y="0"/>
                      <a:pt x="0" y="2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4" name="Freeform 43"/>
              <p:cNvSpPr/>
              <p:nvPr/>
            </p:nvSpPr>
            <p:spPr bwMode="auto">
              <a:xfrm>
                <a:off x="5552" y="-3043"/>
                <a:ext cx="7" cy="9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0 h 4"/>
                  <a:gd name="T6" fmla="*/ 1 w 3"/>
                  <a:gd name="T7" fmla="*/ 2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4"/>
                      <a:pt x="3" y="2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5" name="Freeform 44"/>
              <p:cNvSpPr/>
              <p:nvPr/>
            </p:nvSpPr>
            <p:spPr bwMode="auto">
              <a:xfrm>
                <a:off x="5599" y="-2930"/>
                <a:ext cx="26" cy="38"/>
              </a:xfrm>
              <a:custGeom>
                <a:avLst/>
                <a:gdLst>
                  <a:gd name="T0" fmla="*/ 11 w 11"/>
                  <a:gd name="T1" fmla="*/ 14 h 16"/>
                  <a:gd name="T2" fmla="*/ 10 w 11"/>
                  <a:gd name="T3" fmla="*/ 12 h 16"/>
                  <a:gd name="T4" fmla="*/ 10 w 11"/>
                  <a:gd name="T5" fmla="*/ 12 h 16"/>
                  <a:gd name="T6" fmla="*/ 9 w 11"/>
                  <a:gd name="T7" fmla="*/ 8 h 16"/>
                  <a:gd name="T8" fmla="*/ 7 w 11"/>
                  <a:gd name="T9" fmla="*/ 4 h 16"/>
                  <a:gd name="T10" fmla="*/ 3 w 11"/>
                  <a:gd name="T11" fmla="*/ 0 h 16"/>
                  <a:gd name="T12" fmla="*/ 0 w 11"/>
                  <a:gd name="T13" fmla="*/ 3 h 16"/>
                  <a:gd name="T14" fmla="*/ 4 w 11"/>
                  <a:gd name="T15" fmla="*/ 10 h 16"/>
                  <a:gd name="T16" fmla="*/ 11 w 11"/>
                  <a:gd name="T1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11" y="14"/>
                    </a:moveTo>
                    <a:cubicBezTo>
                      <a:pt x="11" y="14"/>
                      <a:pt x="11" y="13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0"/>
                      <a:pt x="9" y="9"/>
                      <a:pt x="9" y="8"/>
                    </a:cubicBezTo>
                    <a:cubicBezTo>
                      <a:pt x="8" y="7"/>
                      <a:pt x="8" y="5"/>
                      <a:pt x="7" y="4"/>
                    </a:cubicBezTo>
                    <a:cubicBezTo>
                      <a:pt x="7" y="3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3" y="9"/>
                      <a:pt x="4" y="10"/>
                    </a:cubicBezTo>
                    <a:cubicBezTo>
                      <a:pt x="6" y="14"/>
                      <a:pt x="10" y="16"/>
                      <a:pt x="11" y="1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6" name="Freeform 45"/>
              <p:cNvSpPr/>
              <p:nvPr/>
            </p:nvSpPr>
            <p:spPr bwMode="auto">
              <a:xfrm>
                <a:off x="5552" y="-3017"/>
                <a:ext cx="30" cy="38"/>
              </a:xfrm>
              <a:custGeom>
                <a:avLst/>
                <a:gdLst>
                  <a:gd name="T0" fmla="*/ 2 w 13"/>
                  <a:gd name="T1" fmla="*/ 10 h 16"/>
                  <a:gd name="T2" fmla="*/ 6 w 13"/>
                  <a:gd name="T3" fmla="*/ 11 h 16"/>
                  <a:gd name="T4" fmla="*/ 9 w 13"/>
                  <a:gd name="T5" fmla="*/ 13 h 16"/>
                  <a:gd name="T6" fmla="*/ 13 w 13"/>
                  <a:gd name="T7" fmla="*/ 13 h 16"/>
                  <a:gd name="T8" fmla="*/ 12 w 13"/>
                  <a:gd name="T9" fmla="*/ 9 h 16"/>
                  <a:gd name="T10" fmla="*/ 10 w 13"/>
                  <a:gd name="T11" fmla="*/ 6 h 16"/>
                  <a:gd name="T12" fmla="*/ 9 w 13"/>
                  <a:gd name="T13" fmla="*/ 3 h 16"/>
                  <a:gd name="T14" fmla="*/ 8 w 13"/>
                  <a:gd name="T15" fmla="*/ 1 h 16"/>
                  <a:gd name="T16" fmla="*/ 5 w 13"/>
                  <a:gd name="T17" fmla="*/ 0 h 16"/>
                  <a:gd name="T18" fmla="*/ 1 w 13"/>
                  <a:gd name="T19" fmla="*/ 1 h 16"/>
                  <a:gd name="T20" fmla="*/ 3 w 13"/>
                  <a:gd name="T21" fmla="*/ 6 h 16"/>
                  <a:gd name="T22" fmla="*/ 3 w 13"/>
                  <a:gd name="T23" fmla="*/ 9 h 16"/>
                  <a:gd name="T24" fmla="*/ 2 w 13"/>
                  <a:gd name="T25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6">
                    <a:moveTo>
                      <a:pt x="2" y="10"/>
                    </a:moveTo>
                    <a:cubicBezTo>
                      <a:pt x="3" y="12"/>
                      <a:pt x="5" y="12"/>
                      <a:pt x="6" y="11"/>
                    </a:cubicBezTo>
                    <a:cubicBezTo>
                      <a:pt x="8" y="11"/>
                      <a:pt x="8" y="11"/>
                      <a:pt x="9" y="13"/>
                    </a:cubicBezTo>
                    <a:cubicBezTo>
                      <a:pt x="11" y="16"/>
                      <a:pt x="13" y="14"/>
                      <a:pt x="13" y="13"/>
                    </a:cubicBezTo>
                    <a:cubicBezTo>
                      <a:pt x="13" y="11"/>
                      <a:pt x="13" y="10"/>
                      <a:pt x="12" y="9"/>
                    </a:cubicBezTo>
                    <a:cubicBezTo>
                      <a:pt x="11" y="8"/>
                      <a:pt x="11" y="7"/>
                      <a:pt x="10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3" y="6"/>
                    </a:cubicBezTo>
                    <a:cubicBezTo>
                      <a:pt x="4" y="7"/>
                      <a:pt x="4" y="8"/>
                      <a:pt x="3" y="9"/>
                    </a:cubicBezTo>
                    <a:cubicBezTo>
                      <a:pt x="3" y="9"/>
                      <a:pt x="2" y="10"/>
                      <a:pt x="2" y="1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7" name="Freeform 46"/>
              <p:cNvSpPr/>
              <p:nvPr/>
            </p:nvSpPr>
            <p:spPr bwMode="auto">
              <a:xfrm>
                <a:off x="5818" y="-2753"/>
                <a:ext cx="345" cy="109"/>
              </a:xfrm>
              <a:custGeom>
                <a:avLst/>
                <a:gdLst>
                  <a:gd name="T0" fmla="*/ 141 w 146"/>
                  <a:gd name="T1" fmla="*/ 45 h 46"/>
                  <a:gd name="T2" fmla="*/ 145 w 146"/>
                  <a:gd name="T3" fmla="*/ 41 h 46"/>
                  <a:gd name="T4" fmla="*/ 146 w 146"/>
                  <a:gd name="T5" fmla="*/ 41 h 46"/>
                  <a:gd name="T6" fmla="*/ 140 w 146"/>
                  <a:gd name="T7" fmla="*/ 36 h 46"/>
                  <a:gd name="T8" fmla="*/ 138 w 146"/>
                  <a:gd name="T9" fmla="*/ 38 h 46"/>
                  <a:gd name="T10" fmla="*/ 129 w 146"/>
                  <a:gd name="T11" fmla="*/ 37 h 46"/>
                  <a:gd name="T12" fmla="*/ 115 w 146"/>
                  <a:gd name="T13" fmla="*/ 33 h 46"/>
                  <a:gd name="T14" fmla="*/ 105 w 146"/>
                  <a:gd name="T15" fmla="*/ 30 h 46"/>
                  <a:gd name="T16" fmla="*/ 104 w 146"/>
                  <a:gd name="T17" fmla="*/ 24 h 46"/>
                  <a:gd name="T18" fmla="*/ 104 w 146"/>
                  <a:gd name="T19" fmla="*/ 23 h 46"/>
                  <a:gd name="T20" fmla="*/ 114 w 146"/>
                  <a:gd name="T21" fmla="*/ 24 h 46"/>
                  <a:gd name="T22" fmla="*/ 124 w 146"/>
                  <a:gd name="T23" fmla="*/ 21 h 46"/>
                  <a:gd name="T24" fmla="*/ 125 w 146"/>
                  <a:gd name="T25" fmla="*/ 21 h 46"/>
                  <a:gd name="T26" fmla="*/ 103 w 146"/>
                  <a:gd name="T27" fmla="*/ 19 h 46"/>
                  <a:gd name="T28" fmla="*/ 94 w 146"/>
                  <a:gd name="T29" fmla="*/ 19 h 46"/>
                  <a:gd name="T30" fmla="*/ 85 w 146"/>
                  <a:gd name="T31" fmla="*/ 14 h 46"/>
                  <a:gd name="T32" fmla="*/ 77 w 146"/>
                  <a:gd name="T33" fmla="*/ 17 h 46"/>
                  <a:gd name="T34" fmla="*/ 71 w 146"/>
                  <a:gd name="T35" fmla="*/ 20 h 46"/>
                  <a:gd name="T36" fmla="*/ 55 w 146"/>
                  <a:gd name="T37" fmla="*/ 17 h 46"/>
                  <a:gd name="T38" fmla="*/ 51 w 146"/>
                  <a:gd name="T39" fmla="*/ 12 h 46"/>
                  <a:gd name="T40" fmla="*/ 38 w 146"/>
                  <a:gd name="T41" fmla="*/ 10 h 46"/>
                  <a:gd name="T42" fmla="*/ 34 w 146"/>
                  <a:gd name="T43" fmla="*/ 8 h 46"/>
                  <a:gd name="T44" fmla="*/ 16 w 146"/>
                  <a:gd name="T45" fmla="*/ 1 h 46"/>
                  <a:gd name="T46" fmla="*/ 14 w 146"/>
                  <a:gd name="T47" fmla="*/ 0 h 46"/>
                  <a:gd name="T48" fmla="*/ 1 w 146"/>
                  <a:gd name="T49" fmla="*/ 12 h 46"/>
                  <a:gd name="T50" fmla="*/ 12 w 146"/>
                  <a:gd name="T51" fmla="*/ 16 h 46"/>
                  <a:gd name="T52" fmla="*/ 20 w 146"/>
                  <a:gd name="T53" fmla="*/ 20 h 46"/>
                  <a:gd name="T54" fmla="*/ 16 w 146"/>
                  <a:gd name="T55" fmla="*/ 22 h 46"/>
                  <a:gd name="T56" fmla="*/ 24 w 146"/>
                  <a:gd name="T57" fmla="*/ 27 h 46"/>
                  <a:gd name="T58" fmla="*/ 34 w 146"/>
                  <a:gd name="T59" fmla="*/ 26 h 46"/>
                  <a:gd name="T60" fmla="*/ 44 w 146"/>
                  <a:gd name="T61" fmla="*/ 32 h 46"/>
                  <a:gd name="T62" fmla="*/ 48 w 146"/>
                  <a:gd name="T63" fmla="*/ 31 h 46"/>
                  <a:gd name="T64" fmla="*/ 78 w 146"/>
                  <a:gd name="T65" fmla="*/ 38 h 46"/>
                  <a:gd name="T66" fmla="*/ 88 w 146"/>
                  <a:gd name="T67" fmla="*/ 37 h 46"/>
                  <a:gd name="T68" fmla="*/ 102 w 146"/>
                  <a:gd name="T69" fmla="*/ 41 h 46"/>
                  <a:gd name="T70" fmla="*/ 107 w 146"/>
                  <a:gd name="T71" fmla="*/ 40 h 46"/>
                  <a:gd name="T72" fmla="*/ 115 w 146"/>
                  <a:gd name="T73" fmla="*/ 39 h 46"/>
                  <a:gd name="T74" fmla="*/ 122 w 146"/>
                  <a:gd name="T75" fmla="*/ 44 h 46"/>
                  <a:gd name="T76" fmla="*/ 130 w 146"/>
                  <a:gd name="T77" fmla="*/ 46 h 46"/>
                  <a:gd name="T78" fmla="*/ 131 w 146"/>
                  <a:gd name="T79" fmla="*/ 46 h 46"/>
                  <a:gd name="T80" fmla="*/ 129 w 146"/>
                  <a:gd name="T81" fmla="*/ 40 h 46"/>
                  <a:gd name="T82" fmla="*/ 141 w 146"/>
                  <a:gd name="T83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6" h="46">
                    <a:moveTo>
                      <a:pt x="141" y="45"/>
                    </a:moveTo>
                    <a:cubicBezTo>
                      <a:pt x="143" y="44"/>
                      <a:pt x="144" y="42"/>
                      <a:pt x="145" y="41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45" y="40"/>
                      <a:pt x="140" y="36"/>
                      <a:pt x="140" y="36"/>
                    </a:cubicBezTo>
                    <a:cubicBezTo>
                      <a:pt x="139" y="36"/>
                      <a:pt x="138" y="37"/>
                      <a:pt x="138" y="38"/>
                    </a:cubicBezTo>
                    <a:cubicBezTo>
                      <a:pt x="137" y="38"/>
                      <a:pt x="137" y="38"/>
                      <a:pt x="129" y="37"/>
                    </a:cubicBezTo>
                    <a:cubicBezTo>
                      <a:pt x="127" y="30"/>
                      <a:pt x="120" y="31"/>
                      <a:pt x="115" y="33"/>
                    </a:cubicBezTo>
                    <a:cubicBezTo>
                      <a:pt x="112" y="35"/>
                      <a:pt x="105" y="30"/>
                      <a:pt x="105" y="30"/>
                    </a:cubicBezTo>
                    <a:cubicBezTo>
                      <a:pt x="103" y="28"/>
                      <a:pt x="105" y="26"/>
                      <a:pt x="104" y="24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8" y="21"/>
                      <a:pt x="111" y="24"/>
                      <a:pt x="114" y="24"/>
                    </a:cubicBezTo>
                    <a:cubicBezTo>
                      <a:pt x="118" y="24"/>
                      <a:pt x="121" y="22"/>
                      <a:pt x="124" y="21"/>
                    </a:cubicBezTo>
                    <a:cubicBezTo>
                      <a:pt x="125" y="21"/>
                      <a:pt x="125" y="21"/>
                      <a:pt x="125" y="21"/>
                    </a:cubicBezTo>
                    <a:cubicBezTo>
                      <a:pt x="118" y="16"/>
                      <a:pt x="110" y="20"/>
                      <a:pt x="103" y="19"/>
                    </a:cubicBezTo>
                    <a:cubicBezTo>
                      <a:pt x="100" y="18"/>
                      <a:pt x="97" y="20"/>
                      <a:pt x="94" y="19"/>
                    </a:cubicBezTo>
                    <a:cubicBezTo>
                      <a:pt x="86" y="17"/>
                      <a:pt x="86" y="17"/>
                      <a:pt x="85" y="14"/>
                    </a:cubicBezTo>
                    <a:cubicBezTo>
                      <a:pt x="78" y="12"/>
                      <a:pt x="77" y="14"/>
                      <a:pt x="77" y="17"/>
                    </a:cubicBezTo>
                    <a:cubicBezTo>
                      <a:pt x="76" y="19"/>
                      <a:pt x="75" y="21"/>
                      <a:pt x="71" y="20"/>
                    </a:cubicBezTo>
                    <a:cubicBezTo>
                      <a:pt x="71" y="20"/>
                      <a:pt x="56" y="18"/>
                      <a:pt x="55" y="17"/>
                    </a:cubicBezTo>
                    <a:cubicBezTo>
                      <a:pt x="52" y="17"/>
                      <a:pt x="53" y="13"/>
                      <a:pt x="51" y="12"/>
                    </a:cubicBezTo>
                    <a:cubicBezTo>
                      <a:pt x="44" y="8"/>
                      <a:pt x="44" y="8"/>
                      <a:pt x="38" y="10"/>
                    </a:cubicBezTo>
                    <a:cubicBezTo>
                      <a:pt x="36" y="10"/>
                      <a:pt x="36" y="10"/>
                      <a:pt x="34" y="8"/>
                    </a:cubicBezTo>
                    <a:cubicBezTo>
                      <a:pt x="29" y="3"/>
                      <a:pt x="21" y="7"/>
                      <a:pt x="16" y="1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9" y="3"/>
                      <a:pt x="9" y="17"/>
                      <a:pt x="1" y="12"/>
                    </a:cubicBezTo>
                    <a:cubicBezTo>
                      <a:pt x="0" y="15"/>
                      <a:pt x="5" y="19"/>
                      <a:pt x="12" y="16"/>
                    </a:cubicBezTo>
                    <a:cubicBezTo>
                      <a:pt x="17" y="14"/>
                      <a:pt x="20" y="20"/>
                      <a:pt x="20" y="20"/>
                    </a:cubicBezTo>
                    <a:cubicBezTo>
                      <a:pt x="19" y="21"/>
                      <a:pt x="17" y="21"/>
                      <a:pt x="16" y="22"/>
                    </a:cubicBezTo>
                    <a:cubicBezTo>
                      <a:pt x="17" y="23"/>
                      <a:pt x="24" y="27"/>
                      <a:pt x="24" y="27"/>
                    </a:cubicBezTo>
                    <a:cubicBezTo>
                      <a:pt x="28" y="28"/>
                      <a:pt x="31" y="25"/>
                      <a:pt x="34" y="26"/>
                    </a:cubicBezTo>
                    <a:cubicBezTo>
                      <a:pt x="38" y="27"/>
                      <a:pt x="40" y="31"/>
                      <a:pt x="44" y="32"/>
                    </a:cubicBezTo>
                    <a:cubicBezTo>
                      <a:pt x="45" y="32"/>
                      <a:pt x="46" y="32"/>
                      <a:pt x="48" y="31"/>
                    </a:cubicBezTo>
                    <a:cubicBezTo>
                      <a:pt x="48" y="31"/>
                      <a:pt x="58" y="25"/>
                      <a:pt x="78" y="38"/>
                    </a:cubicBezTo>
                    <a:cubicBezTo>
                      <a:pt x="82" y="40"/>
                      <a:pt x="85" y="37"/>
                      <a:pt x="88" y="37"/>
                    </a:cubicBezTo>
                    <a:cubicBezTo>
                      <a:pt x="93" y="38"/>
                      <a:pt x="97" y="41"/>
                      <a:pt x="102" y="41"/>
                    </a:cubicBezTo>
                    <a:cubicBezTo>
                      <a:pt x="105" y="41"/>
                      <a:pt x="106" y="41"/>
                      <a:pt x="107" y="40"/>
                    </a:cubicBezTo>
                    <a:cubicBezTo>
                      <a:pt x="108" y="40"/>
                      <a:pt x="115" y="39"/>
                      <a:pt x="115" y="39"/>
                    </a:cubicBezTo>
                    <a:cubicBezTo>
                      <a:pt x="118" y="40"/>
                      <a:pt x="119" y="43"/>
                      <a:pt x="122" y="44"/>
                    </a:cubicBezTo>
                    <a:cubicBezTo>
                      <a:pt x="128" y="44"/>
                      <a:pt x="128" y="44"/>
                      <a:pt x="130" y="46"/>
                    </a:cubicBezTo>
                    <a:cubicBezTo>
                      <a:pt x="130" y="46"/>
                      <a:pt x="130" y="46"/>
                      <a:pt x="131" y="46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34" y="40"/>
                      <a:pt x="137" y="43"/>
                      <a:pt x="141" y="4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8" name="Freeform 47"/>
              <p:cNvSpPr/>
              <p:nvPr/>
            </p:nvSpPr>
            <p:spPr bwMode="auto">
              <a:xfrm>
                <a:off x="6921" y="-1737"/>
                <a:ext cx="12" cy="12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3 h 5"/>
                  <a:gd name="T4" fmla="*/ 4 w 5"/>
                  <a:gd name="T5" fmla="*/ 3 h 5"/>
                  <a:gd name="T6" fmla="*/ 3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0" y="0"/>
                      <a:pt x="0" y="3"/>
                      <a:pt x="0" y="3"/>
                    </a:cubicBezTo>
                    <a:cubicBezTo>
                      <a:pt x="1" y="4"/>
                      <a:pt x="3" y="5"/>
                      <a:pt x="4" y="3"/>
                    </a:cubicBezTo>
                    <a:cubicBezTo>
                      <a:pt x="5" y="2"/>
                      <a:pt x="4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9" name="Freeform 48"/>
              <p:cNvSpPr/>
              <p:nvPr/>
            </p:nvSpPr>
            <p:spPr bwMode="auto">
              <a:xfrm>
                <a:off x="6839" y="-1718"/>
                <a:ext cx="82" cy="69"/>
              </a:xfrm>
              <a:custGeom>
                <a:avLst/>
                <a:gdLst>
                  <a:gd name="T0" fmla="*/ 31 w 35"/>
                  <a:gd name="T1" fmla="*/ 2 h 29"/>
                  <a:gd name="T2" fmla="*/ 30 w 35"/>
                  <a:gd name="T3" fmla="*/ 3 h 29"/>
                  <a:gd name="T4" fmla="*/ 22 w 35"/>
                  <a:gd name="T5" fmla="*/ 5 h 29"/>
                  <a:gd name="T6" fmla="*/ 19 w 35"/>
                  <a:gd name="T7" fmla="*/ 5 h 29"/>
                  <a:gd name="T8" fmla="*/ 7 w 35"/>
                  <a:gd name="T9" fmla="*/ 0 h 29"/>
                  <a:gd name="T10" fmla="*/ 5 w 35"/>
                  <a:gd name="T11" fmla="*/ 0 h 29"/>
                  <a:gd name="T12" fmla="*/ 1 w 35"/>
                  <a:gd name="T13" fmla="*/ 6 h 29"/>
                  <a:gd name="T14" fmla="*/ 1 w 35"/>
                  <a:gd name="T15" fmla="*/ 14 h 29"/>
                  <a:gd name="T16" fmla="*/ 2 w 35"/>
                  <a:gd name="T17" fmla="*/ 16 h 29"/>
                  <a:gd name="T18" fmla="*/ 0 w 35"/>
                  <a:gd name="T19" fmla="*/ 21 h 29"/>
                  <a:gd name="T20" fmla="*/ 0 w 35"/>
                  <a:gd name="T21" fmla="*/ 22 h 29"/>
                  <a:gd name="T22" fmla="*/ 3 w 35"/>
                  <a:gd name="T23" fmla="*/ 25 h 29"/>
                  <a:gd name="T24" fmla="*/ 6 w 35"/>
                  <a:gd name="T25" fmla="*/ 28 h 29"/>
                  <a:gd name="T26" fmla="*/ 6 w 35"/>
                  <a:gd name="T27" fmla="*/ 28 h 29"/>
                  <a:gd name="T28" fmla="*/ 11 w 35"/>
                  <a:gd name="T29" fmla="*/ 29 h 29"/>
                  <a:gd name="T30" fmla="*/ 11 w 35"/>
                  <a:gd name="T31" fmla="*/ 28 h 29"/>
                  <a:gd name="T32" fmla="*/ 19 w 35"/>
                  <a:gd name="T33" fmla="*/ 23 h 29"/>
                  <a:gd name="T34" fmla="*/ 23 w 35"/>
                  <a:gd name="T35" fmla="*/ 22 h 29"/>
                  <a:gd name="T36" fmla="*/ 26 w 35"/>
                  <a:gd name="T37" fmla="*/ 18 h 29"/>
                  <a:gd name="T38" fmla="*/ 31 w 35"/>
                  <a:gd name="T39" fmla="*/ 13 h 29"/>
                  <a:gd name="T40" fmla="*/ 35 w 35"/>
                  <a:gd name="T41" fmla="*/ 4 h 29"/>
                  <a:gd name="T42" fmla="*/ 35 w 35"/>
                  <a:gd name="T43" fmla="*/ 2 h 29"/>
                  <a:gd name="T44" fmla="*/ 31 w 35"/>
                  <a:gd name="T45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29">
                    <a:moveTo>
                      <a:pt x="31" y="2"/>
                    </a:moveTo>
                    <a:cubicBezTo>
                      <a:pt x="31" y="3"/>
                      <a:pt x="30" y="3"/>
                      <a:pt x="30" y="3"/>
                    </a:cubicBezTo>
                    <a:cubicBezTo>
                      <a:pt x="27" y="3"/>
                      <a:pt x="24" y="4"/>
                      <a:pt x="22" y="5"/>
                    </a:cubicBezTo>
                    <a:cubicBezTo>
                      <a:pt x="21" y="5"/>
                      <a:pt x="20" y="5"/>
                      <a:pt x="19" y="5"/>
                    </a:cubicBezTo>
                    <a:cubicBezTo>
                      <a:pt x="12" y="7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4" y="0"/>
                      <a:pt x="2" y="2"/>
                      <a:pt x="1" y="6"/>
                    </a:cubicBezTo>
                    <a:cubicBezTo>
                      <a:pt x="1" y="8"/>
                      <a:pt x="0" y="9"/>
                      <a:pt x="1" y="14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1" y="18"/>
                      <a:pt x="0" y="19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2" y="24"/>
                      <a:pt x="3" y="25"/>
                    </a:cubicBezTo>
                    <a:cubicBezTo>
                      <a:pt x="4" y="26"/>
                      <a:pt x="5" y="27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10" y="29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4" y="27"/>
                      <a:pt x="16" y="24"/>
                      <a:pt x="19" y="23"/>
                    </a:cubicBezTo>
                    <a:cubicBezTo>
                      <a:pt x="20" y="22"/>
                      <a:pt x="22" y="24"/>
                      <a:pt x="23" y="22"/>
                    </a:cubicBezTo>
                    <a:cubicBezTo>
                      <a:pt x="25" y="21"/>
                      <a:pt x="25" y="19"/>
                      <a:pt x="26" y="18"/>
                    </a:cubicBezTo>
                    <a:cubicBezTo>
                      <a:pt x="27" y="16"/>
                      <a:pt x="30" y="15"/>
                      <a:pt x="31" y="13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3" y="1"/>
                      <a:pt x="32" y="2"/>
                      <a:pt x="3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0" name="Freeform 49"/>
              <p:cNvSpPr/>
              <p:nvPr/>
            </p:nvSpPr>
            <p:spPr bwMode="auto">
              <a:xfrm>
                <a:off x="6834" y="-1737"/>
                <a:ext cx="12" cy="12"/>
              </a:xfrm>
              <a:custGeom>
                <a:avLst/>
                <a:gdLst>
                  <a:gd name="T0" fmla="*/ 4 w 5"/>
                  <a:gd name="T1" fmla="*/ 2 h 5"/>
                  <a:gd name="T2" fmla="*/ 4 w 5"/>
                  <a:gd name="T3" fmla="*/ 0 h 5"/>
                  <a:gd name="T4" fmla="*/ 0 w 5"/>
                  <a:gd name="T5" fmla="*/ 4 h 5"/>
                  <a:gd name="T6" fmla="*/ 4 w 5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2"/>
                    </a:moveTo>
                    <a:cubicBezTo>
                      <a:pt x="4" y="1"/>
                      <a:pt x="5" y="0"/>
                      <a:pt x="4" y="0"/>
                    </a:cubicBez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3" y="4"/>
                      <a:pt x="4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1" name="Freeform 50"/>
              <p:cNvSpPr/>
              <p:nvPr/>
            </p:nvSpPr>
            <p:spPr bwMode="auto">
              <a:xfrm>
                <a:off x="6078" y="-2580"/>
                <a:ext cx="1122" cy="822"/>
              </a:xfrm>
              <a:custGeom>
                <a:avLst/>
                <a:gdLst>
                  <a:gd name="T0" fmla="*/ 461 w 475"/>
                  <a:gd name="T1" fmla="*/ 156 h 348"/>
                  <a:gd name="T2" fmla="*/ 450 w 475"/>
                  <a:gd name="T3" fmla="*/ 156 h 348"/>
                  <a:gd name="T4" fmla="*/ 447 w 475"/>
                  <a:gd name="T5" fmla="*/ 128 h 348"/>
                  <a:gd name="T6" fmla="*/ 421 w 475"/>
                  <a:gd name="T7" fmla="*/ 103 h 348"/>
                  <a:gd name="T8" fmla="*/ 411 w 475"/>
                  <a:gd name="T9" fmla="*/ 50 h 348"/>
                  <a:gd name="T10" fmla="*/ 396 w 475"/>
                  <a:gd name="T11" fmla="*/ 9 h 348"/>
                  <a:gd name="T12" fmla="*/ 379 w 475"/>
                  <a:gd name="T13" fmla="*/ 35 h 348"/>
                  <a:gd name="T14" fmla="*/ 298 w 475"/>
                  <a:gd name="T15" fmla="*/ 59 h 348"/>
                  <a:gd name="T16" fmla="*/ 319 w 475"/>
                  <a:gd name="T17" fmla="*/ 25 h 348"/>
                  <a:gd name="T18" fmla="*/ 305 w 475"/>
                  <a:gd name="T19" fmla="*/ 19 h 348"/>
                  <a:gd name="T20" fmla="*/ 264 w 475"/>
                  <a:gd name="T21" fmla="*/ 6 h 348"/>
                  <a:gd name="T22" fmla="*/ 258 w 475"/>
                  <a:gd name="T23" fmla="*/ 13 h 348"/>
                  <a:gd name="T24" fmla="*/ 264 w 475"/>
                  <a:gd name="T25" fmla="*/ 15 h 348"/>
                  <a:gd name="T26" fmla="*/ 230 w 475"/>
                  <a:gd name="T27" fmla="*/ 40 h 348"/>
                  <a:gd name="T28" fmla="*/ 220 w 475"/>
                  <a:gd name="T29" fmla="*/ 55 h 348"/>
                  <a:gd name="T30" fmla="*/ 199 w 475"/>
                  <a:gd name="T31" fmla="*/ 52 h 348"/>
                  <a:gd name="T32" fmla="*/ 174 w 475"/>
                  <a:gd name="T33" fmla="*/ 51 h 348"/>
                  <a:gd name="T34" fmla="*/ 161 w 475"/>
                  <a:gd name="T35" fmla="*/ 60 h 348"/>
                  <a:gd name="T36" fmla="*/ 153 w 475"/>
                  <a:gd name="T37" fmla="*/ 75 h 348"/>
                  <a:gd name="T38" fmla="*/ 139 w 475"/>
                  <a:gd name="T39" fmla="*/ 90 h 348"/>
                  <a:gd name="T40" fmla="*/ 130 w 475"/>
                  <a:gd name="T41" fmla="*/ 81 h 348"/>
                  <a:gd name="T42" fmla="*/ 50 w 475"/>
                  <a:gd name="T43" fmla="*/ 136 h 348"/>
                  <a:gd name="T44" fmla="*/ 13 w 475"/>
                  <a:gd name="T45" fmla="*/ 158 h 348"/>
                  <a:gd name="T46" fmla="*/ 12 w 475"/>
                  <a:gd name="T47" fmla="*/ 150 h 348"/>
                  <a:gd name="T48" fmla="*/ 9 w 475"/>
                  <a:gd name="T49" fmla="*/ 167 h 348"/>
                  <a:gd name="T50" fmla="*/ 2 w 475"/>
                  <a:gd name="T51" fmla="*/ 180 h 348"/>
                  <a:gd name="T52" fmla="*/ 11 w 475"/>
                  <a:gd name="T53" fmla="*/ 206 h 348"/>
                  <a:gd name="T54" fmla="*/ 10 w 475"/>
                  <a:gd name="T55" fmla="*/ 208 h 348"/>
                  <a:gd name="T56" fmla="*/ 0 w 475"/>
                  <a:gd name="T57" fmla="*/ 200 h 348"/>
                  <a:gd name="T58" fmla="*/ 28 w 475"/>
                  <a:gd name="T59" fmla="*/ 293 h 348"/>
                  <a:gd name="T60" fmla="*/ 27 w 475"/>
                  <a:gd name="T61" fmla="*/ 293 h 348"/>
                  <a:gd name="T62" fmla="*/ 26 w 475"/>
                  <a:gd name="T63" fmla="*/ 294 h 348"/>
                  <a:gd name="T64" fmla="*/ 56 w 475"/>
                  <a:gd name="T65" fmla="*/ 309 h 348"/>
                  <a:gd name="T66" fmla="*/ 75 w 475"/>
                  <a:gd name="T67" fmla="*/ 304 h 348"/>
                  <a:gd name="T68" fmla="*/ 75 w 475"/>
                  <a:gd name="T69" fmla="*/ 304 h 348"/>
                  <a:gd name="T70" fmla="*/ 92 w 475"/>
                  <a:gd name="T71" fmla="*/ 298 h 348"/>
                  <a:gd name="T72" fmla="*/ 155 w 475"/>
                  <a:gd name="T73" fmla="*/ 280 h 348"/>
                  <a:gd name="T74" fmla="*/ 210 w 475"/>
                  <a:gd name="T75" fmla="*/ 273 h 348"/>
                  <a:gd name="T76" fmla="*/ 251 w 475"/>
                  <a:gd name="T77" fmla="*/ 290 h 348"/>
                  <a:gd name="T78" fmla="*/ 258 w 475"/>
                  <a:gd name="T79" fmla="*/ 310 h 348"/>
                  <a:gd name="T80" fmla="*/ 285 w 475"/>
                  <a:gd name="T81" fmla="*/ 293 h 348"/>
                  <a:gd name="T82" fmla="*/ 270 w 475"/>
                  <a:gd name="T83" fmla="*/ 309 h 348"/>
                  <a:gd name="T84" fmla="*/ 284 w 475"/>
                  <a:gd name="T85" fmla="*/ 303 h 348"/>
                  <a:gd name="T86" fmla="*/ 264 w 475"/>
                  <a:gd name="T87" fmla="*/ 318 h 348"/>
                  <a:gd name="T88" fmla="*/ 282 w 475"/>
                  <a:gd name="T89" fmla="*/ 316 h 348"/>
                  <a:gd name="T90" fmla="*/ 306 w 475"/>
                  <a:gd name="T91" fmla="*/ 344 h 348"/>
                  <a:gd name="T92" fmla="*/ 339 w 475"/>
                  <a:gd name="T93" fmla="*/ 339 h 348"/>
                  <a:gd name="T94" fmla="*/ 338 w 475"/>
                  <a:gd name="T95" fmla="*/ 345 h 348"/>
                  <a:gd name="T96" fmla="*/ 345 w 475"/>
                  <a:gd name="T97" fmla="*/ 347 h 348"/>
                  <a:gd name="T98" fmla="*/ 347 w 475"/>
                  <a:gd name="T99" fmla="*/ 348 h 348"/>
                  <a:gd name="T100" fmla="*/ 467 w 475"/>
                  <a:gd name="T101" fmla="*/ 229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75" h="348">
                    <a:moveTo>
                      <a:pt x="475" y="193"/>
                    </a:moveTo>
                    <a:cubicBezTo>
                      <a:pt x="463" y="175"/>
                      <a:pt x="463" y="175"/>
                      <a:pt x="461" y="156"/>
                    </a:cubicBezTo>
                    <a:cubicBezTo>
                      <a:pt x="456" y="155"/>
                      <a:pt x="456" y="155"/>
                      <a:pt x="454" y="153"/>
                    </a:cubicBezTo>
                    <a:cubicBezTo>
                      <a:pt x="453" y="154"/>
                      <a:pt x="451" y="155"/>
                      <a:pt x="450" y="156"/>
                    </a:cubicBezTo>
                    <a:cubicBezTo>
                      <a:pt x="444" y="137"/>
                      <a:pt x="447" y="132"/>
                      <a:pt x="449" y="130"/>
                    </a:cubicBezTo>
                    <a:cubicBezTo>
                      <a:pt x="448" y="129"/>
                      <a:pt x="447" y="128"/>
                      <a:pt x="447" y="128"/>
                    </a:cubicBezTo>
                    <a:cubicBezTo>
                      <a:pt x="447" y="128"/>
                      <a:pt x="422" y="121"/>
                      <a:pt x="424" y="107"/>
                    </a:cubicBezTo>
                    <a:cubicBezTo>
                      <a:pt x="423" y="106"/>
                      <a:pt x="422" y="104"/>
                      <a:pt x="421" y="103"/>
                    </a:cubicBezTo>
                    <a:cubicBezTo>
                      <a:pt x="429" y="89"/>
                      <a:pt x="417" y="75"/>
                      <a:pt x="419" y="61"/>
                    </a:cubicBezTo>
                    <a:cubicBezTo>
                      <a:pt x="416" y="58"/>
                      <a:pt x="412" y="55"/>
                      <a:pt x="411" y="50"/>
                    </a:cubicBezTo>
                    <a:cubicBezTo>
                      <a:pt x="408" y="51"/>
                      <a:pt x="407" y="53"/>
                      <a:pt x="404" y="54"/>
                    </a:cubicBezTo>
                    <a:cubicBezTo>
                      <a:pt x="404" y="54"/>
                      <a:pt x="396" y="9"/>
                      <a:pt x="396" y="9"/>
                    </a:cubicBezTo>
                    <a:cubicBezTo>
                      <a:pt x="396" y="3"/>
                      <a:pt x="396" y="3"/>
                      <a:pt x="393" y="0"/>
                    </a:cubicBezTo>
                    <a:cubicBezTo>
                      <a:pt x="388" y="2"/>
                      <a:pt x="378" y="26"/>
                      <a:pt x="379" y="35"/>
                    </a:cubicBezTo>
                    <a:cubicBezTo>
                      <a:pt x="379" y="36"/>
                      <a:pt x="373" y="95"/>
                      <a:pt x="356" y="97"/>
                    </a:cubicBezTo>
                    <a:cubicBezTo>
                      <a:pt x="347" y="99"/>
                      <a:pt x="298" y="60"/>
                      <a:pt x="298" y="59"/>
                    </a:cubicBezTo>
                    <a:cubicBezTo>
                      <a:pt x="293" y="50"/>
                      <a:pt x="307" y="48"/>
                      <a:pt x="307" y="39"/>
                    </a:cubicBezTo>
                    <a:cubicBezTo>
                      <a:pt x="307" y="31"/>
                      <a:pt x="316" y="31"/>
                      <a:pt x="319" y="25"/>
                    </a:cubicBezTo>
                    <a:cubicBezTo>
                      <a:pt x="319" y="24"/>
                      <a:pt x="319" y="23"/>
                      <a:pt x="319" y="23"/>
                    </a:cubicBezTo>
                    <a:cubicBezTo>
                      <a:pt x="313" y="24"/>
                      <a:pt x="313" y="24"/>
                      <a:pt x="305" y="19"/>
                    </a:cubicBezTo>
                    <a:cubicBezTo>
                      <a:pt x="290" y="25"/>
                      <a:pt x="279" y="11"/>
                      <a:pt x="265" y="11"/>
                    </a:cubicBezTo>
                    <a:cubicBezTo>
                      <a:pt x="265" y="9"/>
                      <a:pt x="265" y="7"/>
                      <a:pt x="264" y="6"/>
                    </a:cubicBezTo>
                    <a:cubicBezTo>
                      <a:pt x="256" y="7"/>
                      <a:pt x="256" y="7"/>
                      <a:pt x="254" y="10"/>
                    </a:cubicBezTo>
                    <a:cubicBezTo>
                      <a:pt x="256" y="11"/>
                      <a:pt x="257" y="12"/>
                      <a:pt x="258" y="13"/>
                    </a:cubicBezTo>
                    <a:cubicBezTo>
                      <a:pt x="260" y="13"/>
                      <a:pt x="262" y="13"/>
                      <a:pt x="263" y="13"/>
                    </a:cubicBezTo>
                    <a:cubicBezTo>
                      <a:pt x="263" y="14"/>
                      <a:pt x="264" y="15"/>
                      <a:pt x="264" y="15"/>
                    </a:cubicBezTo>
                    <a:cubicBezTo>
                      <a:pt x="264" y="15"/>
                      <a:pt x="266" y="26"/>
                      <a:pt x="244" y="21"/>
                    </a:cubicBezTo>
                    <a:cubicBezTo>
                      <a:pt x="231" y="33"/>
                      <a:pt x="231" y="33"/>
                      <a:pt x="230" y="40"/>
                    </a:cubicBezTo>
                    <a:cubicBezTo>
                      <a:pt x="223" y="44"/>
                      <a:pt x="219" y="53"/>
                      <a:pt x="219" y="53"/>
                    </a:cubicBezTo>
                    <a:cubicBezTo>
                      <a:pt x="219" y="54"/>
                      <a:pt x="220" y="55"/>
                      <a:pt x="220" y="55"/>
                    </a:cubicBezTo>
                    <a:cubicBezTo>
                      <a:pt x="220" y="56"/>
                      <a:pt x="220" y="57"/>
                      <a:pt x="220" y="58"/>
                    </a:cubicBezTo>
                    <a:cubicBezTo>
                      <a:pt x="220" y="58"/>
                      <a:pt x="205" y="63"/>
                      <a:pt x="199" y="52"/>
                    </a:cubicBezTo>
                    <a:cubicBezTo>
                      <a:pt x="197" y="48"/>
                      <a:pt x="197" y="48"/>
                      <a:pt x="176" y="46"/>
                    </a:cubicBezTo>
                    <a:cubicBezTo>
                      <a:pt x="175" y="47"/>
                      <a:pt x="174" y="49"/>
                      <a:pt x="174" y="51"/>
                    </a:cubicBezTo>
                    <a:cubicBezTo>
                      <a:pt x="170" y="53"/>
                      <a:pt x="166" y="53"/>
                      <a:pt x="162" y="55"/>
                    </a:cubicBezTo>
                    <a:cubicBezTo>
                      <a:pt x="162" y="56"/>
                      <a:pt x="161" y="58"/>
                      <a:pt x="161" y="60"/>
                    </a:cubicBezTo>
                    <a:cubicBezTo>
                      <a:pt x="153" y="63"/>
                      <a:pt x="153" y="63"/>
                      <a:pt x="151" y="64"/>
                    </a:cubicBezTo>
                    <a:cubicBezTo>
                      <a:pt x="150" y="65"/>
                      <a:pt x="150" y="65"/>
                      <a:pt x="153" y="75"/>
                    </a:cubicBezTo>
                    <a:cubicBezTo>
                      <a:pt x="152" y="76"/>
                      <a:pt x="152" y="76"/>
                      <a:pt x="140" y="75"/>
                    </a:cubicBezTo>
                    <a:cubicBezTo>
                      <a:pt x="137" y="80"/>
                      <a:pt x="144" y="85"/>
                      <a:pt x="139" y="90"/>
                    </a:cubicBezTo>
                    <a:cubicBezTo>
                      <a:pt x="135" y="89"/>
                      <a:pt x="135" y="89"/>
                      <a:pt x="133" y="81"/>
                    </a:cubicBezTo>
                    <a:cubicBezTo>
                      <a:pt x="132" y="81"/>
                      <a:pt x="131" y="81"/>
                      <a:pt x="130" y="81"/>
                    </a:cubicBezTo>
                    <a:cubicBezTo>
                      <a:pt x="122" y="96"/>
                      <a:pt x="122" y="96"/>
                      <a:pt x="123" y="103"/>
                    </a:cubicBezTo>
                    <a:cubicBezTo>
                      <a:pt x="96" y="135"/>
                      <a:pt x="57" y="136"/>
                      <a:pt x="50" y="136"/>
                    </a:cubicBezTo>
                    <a:cubicBezTo>
                      <a:pt x="48" y="136"/>
                      <a:pt x="22" y="143"/>
                      <a:pt x="16" y="157"/>
                    </a:cubicBezTo>
                    <a:cubicBezTo>
                      <a:pt x="15" y="158"/>
                      <a:pt x="14" y="158"/>
                      <a:pt x="13" y="158"/>
                    </a:cubicBezTo>
                    <a:cubicBezTo>
                      <a:pt x="13" y="156"/>
                      <a:pt x="13" y="156"/>
                      <a:pt x="12" y="149"/>
                    </a:cubicBezTo>
                    <a:cubicBezTo>
                      <a:pt x="12" y="150"/>
                      <a:pt x="12" y="150"/>
                      <a:pt x="12" y="150"/>
                    </a:cubicBezTo>
                    <a:cubicBezTo>
                      <a:pt x="7" y="158"/>
                      <a:pt x="7" y="158"/>
                      <a:pt x="10" y="165"/>
                    </a:cubicBezTo>
                    <a:cubicBezTo>
                      <a:pt x="10" y="166"/>
                      <a:pt x="9" y="166"/>
                      <a:pt x="9" y="167"/>
                    </a:cubicBezTo>
                    <a:cubicBezTo>
                      <a:pt x="9" y="168"/>
                      <a:pt x="10" y="169"/>
                      <a:pt x="10" y="170"/>
                    </a:cubicBezTo>
                    <a:cubicBezTo>
                      <a:pt x="8" y="173"/>
                      <a:pt x="3" y="176"/>
                      <a:pt x="2" y="180"/>
                    </a:cubicBezTo>
                    <a:cubicBezTo>
                      <a:pt x="14" y="204"/>
                      <a:pt x="14" y="204"/>
                      <a:pt x="13" y="206"/>
                    </a:cubicBezTo>
                    <a:cubicBezTo>
                      <a:pt x="13" y="206"/>
                      <a:pt x="11" y="206"/>
                      <a:pt x="11" y="206"/>
                    </a:cubicBezTo>
                    <a:cubicBezTo>
                      <a:pt x="9" y="200"/>
                      <a:pt x="9" y="199"/>
                      <a:pt x="4" y="199"/>
                    </a:cubicBezTo>
                    <a:cubicBezTo>
                      <a:pt x="5" y="203"/>
                      <a:pt x="8" y="205"/>
                      <a:pt x="10" y="208"/>
                    </a:cubicBezTo>
                    <a:cubicBezTo>
                      <a:pt x="9" y="208"/>
                      <a:pt x="8" y="209"/>
                      <a:pt x="7" y="209"/>
                    </a:cubicBezTo>
                    <a:cubicBezTo>
                      <a:pt x="4" y="206"/>
                      <a:pt x="2" y="203"/>
                      <a:pt x="0" y="200"/>
                    </a:cubicBezTo>
                    <a:cubicBezTo>
                      <a:pt x="8" y="232"/>
                      <a:pt x="40" y="255"/>
                      <a:pt x="32" y="292"/>
                    </a:cubicBezTo>
                    <a:cubicBezTo>
                      <a:pt x="31" y="293"/>
                      <a:pt x="29" y="293"/>
                      <a:pt x="28" y="293"/>
                    </a:cubicBezTo>
                    <a:cubicBezTo>
                      <a:pt x="28" y="293"/>
                      <a:pt x="28" y="293"/>
                      <a:pt x="28" y="293"/>
                    </a:cubicBezTo>
                    <a:cubicBezTo>
                      <a:pt x="28" y="293"/>
                      <a:pt x="28" y="293"/>
                      <a:pt x="27" y="293"/>
                    </a:cubicBezTo>
                    <a:cubicBezTo>
                      <a:pt x="27" y="293"/>
                      <a:pt x="27" y="293"/>
                      <a:pt x="27" y="293"/>
                    </a:cubicBezTo>
                    <a:cubicBezTo>
                      <a:pt x="27" y="293"/>
                      <a:pt x="27" y="293"/>
                      <a:pt x="26" y="294"/>
                    </a:cubicBezTo>
                    <a:cubicBezTo>
                      <a:pt x="25" y="298"/>
                      <a:pt x="25" y="298"/>
                      <a:pt x="27" y="302"/>
                    </a:cubicBezTo>
                    <a:cubicBezTo>
                      <a:pt x="37" y="303"/>
                      <a:pt x="46" y="308"/>
                      <a:pt x="56" y="309"/>
                    </a:cubicBezTo>
                    <a:cubicBezTo>
                      <a:pt x="56" y="309"/>
                      <a:pt x="56" y="309"/>
                      <a:pt x="56" y="309"/>
                    </a:cubicBezTo>
                    <a:cubicBezTo>
                      <a:pt x="62" y="308"/>
                      <a:pt x="68" y="303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8" y="302"/>
                      <a:pt x="78" y="302"/>
                      <a:pt x="92" y="298"/>
                    </a:cubicBezTo>
                    <a:cubicBezTo>
                      <a:pt x="99" y="296"/>
                      <a:pt x="106" y="300"/>
                      <a:pt x="114" y="298"/>
                    </a:cubicBezTo>
                    <a:cubicBezTo>
                      <a:pt x="129" y="296"/>
                      <a:pt x="140" y="283"/>
                      <a:pt x="155" y="280"/>
                    </a:cubicBezTo>
                    <a:cubicBezTo>
                      <a:pt x="155" y="280"/>
                      <a:pt x="202" y="272"/>
                      <a:pt x="210" y="273"/>
                    </a:cubicBezTo>
                    <a:cubicBezTo>
                      <a:pt x="210" y="273"/>
                      <a:pt x="210" y="273"/>
                      <a:pt x="210" y="273"/>
                    </a:cubicBezTo>
                    <a:cubicBezTo>
                      <a:pt x="210" y="273"/>
                      <a:pt x="241" y="273"/>
                      <a:pt x="245" y="288"/>
                    </a:cubicBezTo>
                    <a:cubicBezTo>
                      <a:pt x="247" y="289"/>
                      <a:pt x="249" y="290"/>
                      <a:pt x="251" y="290"/>
                    </a:cubicBezTo>
                    <a:cubicBezTo>
                      <a:pt x="253" y="296"/>
                      <a:pt x="253" y="296"/>
                      <a:pt x="255" y="299"/>
                    </a:cubicBezTo>
                    <a:cubicBezTo>
                      <a:pt x="253" y="306"/>
                      <a:pt x="253" y="308"/>
                      <a:pt x="258" y="310"/>
                    </a:cubicBezTo>
                    <a:cubicBezTo>
                      <a:pt x="268" y="301"/>
                      <a:pt x="277" y="292"/>
                      <a:pt x="287" y="283"/>
                    </a:cubicBezTo>
                    <a:cubicBezTo>
                      <a:pt x="287" y="287"/>
                      <a:pt x="284" y="290"/>
                      <a:pt x="285" y="293"/>
                    </a:cubicBezTo>
                    <a:cubicBezTo>
                      <a:pt x="281" y="296"/>
                      <a:pt x="281" y="296"/>
                      <a:pt x="275" y="308"/>
                    </a:cubicBezTo>
                    <a:cubicBezTo>
                      <a:pt x="274" y="308"/>
                      <a:pt x="272" y="308"/>
                      <a:pt x="270" y="309"/>
                    </a:cubicBezTo>
                    <a:cubicBezTo>
                      <a:pt x="270" y="309"/>
                      <a:pt x="269" y="310"/>
                      <a:pt x="269" y="311"/>
                    </a:cubicBezTo>
                    <a:cubicBezTo>
                      <a:pt x="275" y="310"/>
                      <a:pt x="275" y="310"/>
                      <a:pt x="284" y="303"/>
                    </a:cubicBezTo>
                    <a:cubicBezTo>
                      <a:pt x="284" y="303"/>
                      <a:pt x="285" y="303"/>
                      <a:pt x="286" y="303"/>
                    </a:cubicBezTo>
                    <a:cubicBezTo>
                      <a:pt x="287" y="310"/>
                      <a:pt x="287" y="310"/>
                      <a:pt x="264" y="318"/>
                    </a:cubicBezTo>
                    <a:cubicBezTo>
                      <a:pt x="264" y="318"/>
                      <a:pt x="264" y="319"/>
                      <a:pt x="264" y="320"/>
                    </a:cubicBezTo>
                    <a:cubicBezTo>
                      <a:pt x="270" y="322"/>
                      <a:pt x="272" y="321"/>
                      <a:pt x="282" y="316"/>
                    </a:cubicBezTo>
                    <a:cubicBezTo>
                      <a:pt x="283" y="316"/>
                      <a:pt x="302" y="315"/>
                      <a:pt x="293" y="332"/>
                    </a:cubicBezTo>
                    <a:cubicBezTo>
                      <a:pt x="294" y="334"/>
                      <a:pt x="294" y="334"/>
                      <a:pt x="306" y="344"/>
                    </a:cubicBezTo>
                    <a:cubicBezTo>
                      <a:pt x="312" y="341"/>
                      <a:pt x="317" y="347"/>
                      <a:pt x="322" y="348"/>
                    </a:cubicBezTo>
                    <a:cubicBezTo>
                      <a:pt x="323" y="348"/>
                      <a:pt x="327" y="348"/>
                      <a:pt x="339" y="339"/>
                    </a:cubicBezTo>
                    <a:cubicBezTo>
                      <a:pt x="339" y="340"/>
                      <a:pt x="340" y="340"/>
                      <a:pt x="341" y="340"/>
                    </a:cubicBezTo>
                    <a:cubicBezTo>
                      <a:pt x="340" y="342"/>
                      <a:pt x="339" y="344"/>
                      <a:pt x="338" y="345"/>
                    </a:cubicBezTo>
                    <a:cubicBezTo>
                      <a:pt x="341" y="344"/>
                      <a:pt x="342" y="344"/>
                      <a:pt x="345" y="347"/>
                    </a:cubicBezTo>
                    <a:cubicBezTo>
                      <a:pt x="345" y="347"/>
                      <a:pt x="345" y="347"/>
                      <a:pt x="345" y="347"/>
                    </a:cubicBezTo>
                    <a:cubicBezTo>
                      <a:pt x="345" y="347"/>
                      <a:pt x="345" y="347"/>
                      <a:pt x="346" y="347"/>
                    </a:cubicBezTo>
                    <a:cubicBezTo>
                      <a:pt x="346" y="347"/>
                      <a:pt x="347" y="348"/>
                      <a:pt x="347" y="348"/>
                    </a:cubicBezTo>
                    <a:cubicBezTo>
                      <a:pt x="361" y="341"/>
                      <a:pt x="378" y="344"/>
                      <a:pt x="390" y="333"/>
                    </a:cubicBezTo>
                    <a:cubicBezTo>
                      <a:pt x="390" y="332"/>
                      <a:pt x="462" y="240"/>
                      <a:pt x="467" y="229"/>
                    </a:cubicBezTo>
                    <a:cubicBezTo>
                      <a:pt x="471" y="217"/>
                      <a:pt x="470" y="205"/>
                      <a:pt x="475" y="19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2" name="Freeform 51"/>
              <p:cNvSpPr/>
              <p:nvPr/>
            </p:nvSpPr>
            <p:spPr bwMode="auto">
              <a:xfrm>
                <a:off x="6647" y="-2944"/>
                <a:ext cx="624" cy="361"/>
              </a:xfrm>
              <a:custGeom>
                <a:avLst/>
                <a:gdLst>
                  <a:gd name="T0" fmla="*/ 254 w 264"/>
                  <a:gd name="T1" fmla="*/ 140 h 153"/>
                  <a:gd name="T2" fmla="*/ 243 w 264"/>
                  <a:gd name="T3" fmla="*/ 138 h 153"/>
                  <a:gd name="T4" fmla="*/ 228 w 264"/>
                  <a:gd name="T5" fmla="*/ 131 h 153"/>
                  <a:gd name="T6" fmla="*/ 227 w 264"/>
                  <a:gd name="T7" fmla="*/ 131 h 153"/>
                  <a:gd name="T8" fmla="*/ 220 w 264"/>
                  <a:gd name="T9" fmla="*/ 99 h 153"/>
                  <a:gd name="T10" fmla="*/ 202 w 264"/>
                  <a:gd name="T11" fmla="*/ 67 h 153"/>
                  <a:gd name="T12" fmla="*/ 192 w 264"/>
                  <a:gd name="T13" fmla="*/ 58 h 153"/>
                  <a:gd name="T14" fmla="*/ 186 w 264"/>
                  <a:gd name="T15" fmla="*/ 55 h 153"/>
                  <a:gd name="T16" fmla="*/ 175 w 264"/>
                  <a:gd name="T17" fmla="*/ 48 h 153"/>
                  <a:gd name="T18" fmla="*/ 103 w 264"/>
                  <a:gd name="T19" fmla="*/ 21 h 153"/>
                  <a:gd name="T20" fmla="*/ 77 w 264"/>
                  <a:gd name="T21" fmla="*/ 23 h 153"/>
                  <a:gd name="T22" fmla="*/ 84 w 264"/>
                  <a:gd name="T23" fmla="*/ 28 h 153"/>
                  <a:gd name="T24" fmla="*/ 81 w 264"/>
                  <a:gd name="T25" fmla="*/ 36 h 153"/>
                  <a:gd name="T26" fmla="*/ 68 w 264"/>
                  <a:gd name="T27" fmla="*/ 50 h 153"/>
                  <a:gd name="T28" fmla="*/ 54 w 264"/>
                  <a:gd name="T29" fmla="*/ 29 h 153"/>
                  <a:gd name="T30" fmla="*/ 45 w 264"/>
                  <a:gd name="T31" fmla="*/ 12 h 153"/>
                  <a:gd name="T32" fmla="*/ 11 w 264"/>
                  <a:gd name="T33" fmla="*/ 14 h 153"/>
                  <a:gd name="T34" fmla="*/ 16 w 264"/>
                  <a:gd name="T35" fmla="*/ 6 h 153"/>
                  <a:gd name="T36" fmla="*/ 9 w 264"/>
                  <a:gd name="T37" fmla="*/ 0 h 153"/>
                  <a:gd name="T38" fmla="*/ 2 w 264"/>
                  <a:gd name="T39" fmla="*/ 10 h 153"/>
                  <a:gd name="T40" fmla="*/ 9 w 264"/>
                  <a:gd name="T41" fmla="*/ 21 h 153"/>
                  <a:gd name="T42" fmla="*/ 29 w 264"/>
                  <a:gd name="T43" fmla="*/ 33 h 153"/>
                  <a:gd name="T44" fmla="*/ 45 w 264"/>
                  <a:gd name="T45" fmla="*/ 38 h 153"/>
                  <a:gd name="T46" fmla="*/ 28 w 264"/>
                  <a:gd name="T47" fmla="*/ 42 h 153"/>
                  <a:gd name="T48" fmla="*/ 38 w 264"/>
                  <a:gd name="T49" fmla="*/ 56 h 153"/>
                  <a:gd name="T50" fmla="*/ 43 w 264"/>
                  <a:gd name="T51" fmla="*/ 58 h 153"/>
                  <a:gd name="T52" fmla="*/ 73 w 264"/>
                  <a:gd name="T53" fmla="*/ 66 h 153"/>
                  <a:gd name="T54" fmla="*/ 106 w 264"/>
                  <a:gd name="T55" fmla="*/ 108 h 153"/>
                  <a:gd name="T56" fmla="*/ 106 w 264"/>
                  <a:gd name="T57" fmla="*/ 120 h 153"/>
                  <a:gd name="T58" fmla="*/ 123 w 264"/>
                  <a:gd name="T59" fmla="*/ 118 h 153"/>
                  <a:gd name="T60" fmla="*/ 158 w 264"/>
                  <a:gd name="T61" fmla="*/ 132 h 153"/>
                  <a:gd name="T62" fmla="*/ 167 w 264"/>
                  <a:gd name="T63" fmla="*/ 132 h 153"/>
                  <a:gd name="T64" fmla="*/ 186 w 264"/>
                  <a:gd name="T65" fmla="*/ 112 h 153"/>
                  <a:gd name="T66" fmla="*/ 208 w 264"/>
                  <a:gd name="T67" fmla="*/ 131 h 153"/>
                  <a:gd name="T68" fmla="*/ 230 w 264"/>
                  <a:gd name="T69" fmla="*/ 150 h 153"/>
                  <a:gd name="T70" fmla="*/ 243 w 264"/>
                  <a:gd name="T71" fmla="*/ 152 h 153"/>
                  <a:gd name="T72" fmla="*/ 261 w 264"/>
                  <a:gd name="T73" fmla="*/ 15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153">
                    <a:moveTo>
                      <a:pt x="261" y="150"/>
                    </a:moveTo>
                    <a:cubicBezTo>
                      <a:pt x="263" y="143"/>
                      <a:pt x="260" y="142"/>
                      <a:pt x="254" y="140"/>
                    </a:cubicBezTo>
                    <a:cubicBezTo>
                      <a:pt x="251" y="133"/>
                      <a:pt x="264" y="126"/>
                      <a:pt x="257" y="121"/>
                    </a:cubicBezTo>
                    <a:cubicBezTo>
                      <a:pt x="256" y="121"/>
                      <a:pt x="256" y="121"/>
                      <a:pt x="243" y="138"/>
                    </a:cubicBezTo>
                    <a:cubicBezTo>
                      <a:pt x="239" y="138"/>
                      <a:pt x="239" y="138"/>
                      <a:pt x="238" y="129"/>
                    </a:cubicBezTo>
                    <a:cubicBezTo>
                      <a:pt x="237" y="129"/>
                      <a:pt x="237" y="129"/>
                      <a:pt x="228" y="131"/>
                    </a:cubicBezTo>
                    <a:cubicBezTo>
                      <a:pt x="228" y="131"/>
                      <a:pt x="228" y="131"/>
                      <a:pt x="228" y="131"/>
                    </a:cubicBezTo>
                    <a:cubicBezTo>
                      <a:pt x="228" y="131"/>
                      <a:pt x="228" y="131"/>
                      <a:pt x="227" y="131"/>
                    </a:cubicBezTo>
                    <a:cubicBezTo>
                      <a:pt x="214" y="101"/>
                      <a:pt x="214" y="101"/>
                      <a:pt x="214" y="99"/>
                    </a:cubicBezTo>
                    <a:cubicBezTo>
                      <a:pt x="216" y="98"/>
                      <a:pt x="218" y="99"/>
                      <a:pt x="220" y="99"/>
                    </a:cubicBezTo>
                    <a:cubicBezTo>
                      <a:pt x="226" y="95"/>
                      <a:pt x="232" y="89"/>
                      <a:pt x="202" y="78"/>
                    </a:cubicBezTo>
                    <a:cubicBezTo>
                      <a:pt x="201" y="77"/>
                      <a:pt x="201" y="77"/>
                      <a:pt x="202" y="67"/>
                    </a:cubicBezTo>
                    <a:cubicBezTo>
                      <a:pt x="198" y="66"/>
                      <a:pt x="195" y="64"/>
                      <a:pt x="191" y="62"/>
                    </a:cubicBezTo>
                    <a:cubicBezTo>
                      <a:pt x="191" y="61"/>
                      <a:pt x="192" y="60"/>
                      <a:pt x="192" y="58"/>
                    </a:cubicBezTo>
                    <a:cubicBezTo>
                      <a:pt x="191" y="58"/>
                      <a:pt x="191" y="58"/>
                      <a:pt x="188" y="58"/>
                    </a:cubicBezTo>
                    <a:cubicBezTo>
                      <a:pt x="187" y="57"/>
                      <a:pt x="187" y="56"/>
                      <a:pt x="186" y="55"/>
                    </a:cubicBezTo>
                    <a:cubicBezTo>
                      <a:pt x="184" y="54"/>
                      <a:pt x="181" y="55"/>
                      <a:pt x="179" y="54"/>
                    </a:cubicBezTo>
                    <a:cubicBezTo>
                      <a:pt x="177" y="53"/>
                      <a:pt x="178" y="49"/>
                      <a:pt x="175" y="48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18" y="30"/>
                      <a:pt x="112" y="23"/>
                      <a:pt x="103" y="21"/>
                    </a:cubicBezTo>
                    <a:cubicBezTo>
                      <a:pt x="98" y="21"/>
                      <a:pt x="94" y="25"/>
                      <a:pt x="89" y="25"/>
                    </a:cubicBezTo>
                    <a:cubicBezTo>
                      <a:pt x="85" y="25"/>
                      <a:pt x="81" y="23"/>
                      <a:pt x="77" y="23"/>
                    </a:cubicBezTo>
                    <a:cubicBezTo>
                      <a:pt x="76" y="23"/>
                      <a:pt x="74" y="24"/>
                      <a:pt x="73" y="24"/>
                    </a:cubicBezTo>
                    <a:cubicBezTo>
                      <a:pt x="74" y="25"/>
                      <a:pt x="80" y="31"/>
                      <a:pt x="84" y="28"/>
                    </a:cubicBezTo>
                    <a:cubicBezTo>
                      <a:pt x="85" y="27"/>
                      <a:pt x="92" y="27"/>
                      <a:pt x="93" y="28"/>
                    </a:cubicBezTo>
                    <a:cubicBezTo>
                      <a:pt x="96" y="35"/>
                      <a:pt x="84" y="31"/>
                      <a:pt x="81" y="36"/>
                    </a:cubicBezTo>
                    <a:cubicBezTo>
                      <a:pt x="81" y="36"/>
                      <a:pt x="75" y="45"/>
                      <a:pt x="72" y="47"/>
                    </a:cubicBezTo>
                    <a:cubicBezTo>
                      <a:pt x="71" y="48"/>
                      <a:pt x="69" y="50"/>
                      <a:pt x="68" y="50"/>
                    </a:cubicBezTo>
                    <a:cubicBezTo>
                      <a:pt x="67" y="50"/>
                      <a:pt x="64" y="50"/>
                      <a:pt x="61" y="45"/>
                    </a:cubicBezTo>
                    <a:cubicBezTo>
                      <a:pt x="54" y="35"/>
                      <a:pt x="54" y="35"/>
                      <a:pt x="54" y="29"/>
                    </a:cubicBezTo>
                    <a:cubicBezTo>
                      <a:pt x="54" y="12"/>
                      <a:pt x="54" y="12"/>
                      <a:pt x="53" y="12"/>
                    </a:cubicBezTo>
                    <a:cubicBezTo>
                      <a:pt x="51" y="9"/>
                      <a:pt x="47" y="12"/>
                      <a:pt x="45" y="12"/>
                    </a:cubicBezTo>
                    <a:cubicBezTo>
                      <a:pt x="41" y="10"/>
                      <a:pt x="38" y="7"/>
                      <a:pt x="34" y="6"/>
                    </a:cubicBezTo>
                    <a:cubicBezTo>
                      <a:pt x="24" y="2"/>
                      <a:pt x="20" y="16"/>
                      <a:pt x="11" y="14"/>
                    </a:cubicBezTo>
                    <a:cubicBezTo>
                      <a:pt x="10" y="13"/>
                      <a:pt x="6" y="10"/>
                      <a:pt x="8" y="7"/>
                    </a:cubicBezTo>
                    <a:cubicBezTo>
                      <a:pt x="10" y="4"/>
                      <a:pt x="14" y="7"/>
                      <a:pt x="16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4" y="0"/>
                      <a:pt x="11" y="0"/>
                      <a:pt x="9" y="0"/>
                    </a:cubicBezTo>
                    <a:cubicBezTo>
                      <a:pt x="9" y="0"/>
                      <a:pt x="3" y="0"/>
                      <a:pt x="0" y="1"/>
                    </a:cubicBezTo>
                    <a:cubicBezTo>
                      <a:pt x="1" y="8"/>
                      <a:pt x="2" y="9"/>
                      <a:pt x="2" y="10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6" y="14"/>
                      <a:pt x="6" y="18"/>
                      <a:pt x="9" y="21"/>
                    </a:cubicBezTo>
                    <a:cubicBezTo>
                      <a:pt x="13" y="25"/>
                      <a:pt x="19" y="22"/>
                      <a:pt x="24" y="25"/>
                    </a:cubicBezTo>
                    <a:cubicBezTo>
                      <a:pt x="27" y="27"/>
                      <a:pt x="26" y="31"/>
                      <a:pt x="29" y="33"/>
                    </a:cubicBezTo>
                    <a:cubicBezTo>
                      <a:pt x="35" y="36"/>
                      <a:pt x="42" y="32"/>
                      <a:pt x="48" y="34"/>
                    </a:cubicBezTo>
                    <a:cubicBezTo>
                      <a:pt x="47" y="36"/>
                      <a:pt x="47" y="36"/>
                      <a:pt x="45" y="38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29" y="41"/>
                      <a:pt x="28" y="42"/>
                      <a:pt x="28" y="42"/>
                    </a:cubicBezTo>
                    <a:cubicBezTo>
                      <a:pt x="30" y="44"/>
                      <a:pt x="33" y="43"/>
                      <a:pt x="35" y="45"/>
                    </a:cubicBezTo>
                    <a:cubicBezTo>
                      <a:pt x="37" y="48"/>
                      <a:pt x="35" y="53"/>
                      <a:pt x="38" y="56"/>
                    </a:cubicBezTo>
                    <a:cubicBezTo>
                      <a:pt x="38" y="56"/>
                      <a:pt x="40" y="57"/>
                      <a:pt x="42" y="59"/>
                    </a:cubicBezTo>
                    <a:cubicBezTo>
                      <a:pt x="42" y="59"/>
                      <a:pt x="43" y="58"/>
                      <a:pt x="43" y="58"/>
                    </a:cubicBezTo>
                    <a:cubicBezTo>
                      <a:pt x="44" y="55"/>
                      <a:pt x="44" y="52"/>
                      <a:pt x="48" y="52"/>
                    </a:cubicBezTo>
                    <a:cubicBezTo>
                      <a:pt x="48" y="52"/>
                      <a:pt x="60" y="64"/>
                      <a:pt x="73" y="66"/>
                    </a:cubicBezTo>
                    <a:cubicBezTo>
                      <a:pt x="87" y="67"/>
                      <a:pt x="97" y="74"/>
                      <a:pt x="97" y="75"/>
                    </a:cubicBezTo>
                    <a:cubicBezTo>
                      <a:pt x="107" y="86"/>
                      <a:pt x="115" y="105"/>
                      <a:pt x="106" y="108"/>
                    </a:cubicBezTo>
                    <a:cubicBezTo>
                      <a:pt x="100" y="110"/>
                      <a:pt x="97" y="116"/>
                      <a:pt x="97" y="120"/>
                    </a:cubicBezTo>
                    <a:cubicBezTo>
                      <a:pt x="98" y="121"/>
                      <a:pt x="98" y="121"/>
                      <a:pt x="106" y="120"/>
                    </a:cubicBezTo>
                    <a:cubicBezTo>
                      <a:pt x="106" y="120"/>
                      <a:pt x="106" y="120"/>
                      <a:pt x="106" y="120"/>
                    </a:cubicBezTo>
                    <a:cubicBezTo>
                      <a:pt x="112" y="120"/>
                      <a:pt x="117" y="116"/>
                      <a:pt x="123" y="118"/>
                    </a:cubicBezTo>
                    <a:cubicBezTo>
                      <a:pt x="132" y="120"/>
                      <a:pt x="130" y="131"/>
                      <a:pt x="138" y="134"/>
                    </a:cubicBezTo>
                    <a:cubicBezTo>
                      <a:pt x="145" y="137"/>
                      <a:pt x="151" y="129"/>
                      <a:pt x="158" y="132"/>
                    </a:cubicBezTo>
                    <a:cubicBezTo>
                      <a:pt x="159" y="133"/>
                      <a:pt x="159" y="134"/>
                      <a:pt x="160" y="134"/>
                    </a:cubicBezTo>
                    <a:cubicBezTo>
                      <a:pt x="162" y="132"/>
                      <a:pt x="165" y="134"/>
                      <a:pt x="167" y="132"/>
                    </a:cubicBezTo>
                    <a:cubicBezTo>
                      <a:pt x="167" y="132"/>
                      <a:pt x="171" y="124"/>
                      <a:pt x="170" y="120"/>
                    </a:cubicBezTo>
                    <a:cubicBezTo>
                      <a:pt x="186" y="112"/>
                      <a:pt x="186" y="112"/>
                      <a:pt x="186" y="112"/>
                    </a:cubicBezTo>
                    <a:cubicBezTo>
                      <a:pt x="188" y="115"/>
                      <a:pt x="188" y="115"/>
                      <a:pt x="199" y="117"/>
                    </a:cubicBezTo>
                    <a:cubicBezTo>
                      <a:pt x="203" y="118"/>
                      <a:pt x="203" y="118"/>
                      <a:pt x="208" y="131"/>
                    </a:cubicBezTo>
                    <a:cubicBezTo>
                      <a:pt x="208" y="131"/>
                      <a:pt x="214" y="142"/>
                      <a:pt x="216" y="144"/>
                    </a:cubicBezTo>
                    <a:cubicBezTo>
                      <a:pt x="221" y="146"/>
                      <a:pt x="227" y="145"/>
                      <a:pt x="230" y="150"/>
                    </a:cubicBezTo>
                    <a:cubicBezTo>
                      <a:pt x="233" y="150"/>
                      <a:pt x="234" y="147"/>
                      <a:pt x="237" y="147"/>
                    </a:cubicBezTo>
                    <a:cubicBezTo>
                      <a:pt x="238" y="147"/>
                      <a:pt x="239" y="148"/>
                      <a:pt x="243" y="152"/>
                    </a:cubicBezTo>
                    <a:cubicBezTo>
                      <a:pt x="257" y="153"/>
                      <a:pt x="257" y="153"/>
                      <a:pt x="257" y="153"/>
                    </a:cubicBezTo>
                    <a:cubicBezTo>
                      <a:pt x="258" y="153"/>
                      <a:pt x="260" y="152"/>
                      <a:pt x="261" y="15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3" name="Freeform 52"/>
              <p:cNvSpPr/>
              <p:nvPr/>
            </p:nvSpPr>
            <p:spPr bwMode="auto">
              <a:xfrm>
                <a:off x="7606" y="-2519"/>
                <a:ext cx="5" cy="17"/>
              </a:xfrm>
              <a:custGeom>
                <a:avLst/>
                <a:gdLst>
                  <a:gd name="T0" fmla="*/ 2 w 2"/>
                  <a:gd name="T1" fmla="*/ 1 h 7"/>
                  <a:gd name="T2" fmla="*/ 2 w 2"/>
                  <a:gd name="T3" fmla="*/ 0 h 7"/>
                  <a:gd name="T4" fmla="*/ 0 w 2"/>
                  <a:gd name="T5" fmla="*/ 6 h 7"/>
                  <a:gd name="T6" fmla="*/ 2 w 2"/>
                  <a:gd name="T7" fmla="*/ 5 h 7"/>
                  <a:gd name="T8" fmla="*/ 2 w 2"/>
                  <a:gd name="T9" fmla="*/ 3 h 7"/>
                  <a:gd name="T10" fmla="*/ 2 w 2"/>
                  <a:gd name="T11" fmla="*/ 1 h 7"/>
                  <a:gd name="T12" fmla="*/ 2 w 2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0" y="1"/>
                      <a:pt x="0" y="5"/>
                      <a:pt x="0" y="6"/>
                    </a:cubicBezTo>
                    <a:cubicBezTo>
                      <a:pt x="1" y="7"/>
                      <a:pt x="2" y="6"/>
                      <a:pt x="2" y="5"/>
                    </a:cubicBezTo>
                    <a:cubicBezTo>
                      <a:pt x="2" y="5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4" name="Freeform 53"/>
              <p:cNvSpPr/>
              <p:nvPr/>
            </p:nvSpPr>
            <p:spPr bwMode="auto">
              <a:xfrm>
                <a:off x="5467" y="-1300"/>
                <a:ext cx="1192" cy="151"/>
              </a:xfrm>
              <a:custGeom>
                <a:avLst/>
                <a:gdLst>
                  <a:gd name="T0" fmla="*/ 492 w 505"/>
                  <a:gd name="T1" fmla="*/ 31 h 64"/>
                  <a:gd name="T2" fmla="*/ 494 w 505"/>
                  <a:gd name="T3" fmla="*/ 29 h 64"/>
                  <a:gd name="T4" fmla="*/ 483 w 505"/>
                  <a:gd name="T5" fmla="*/ 28 h 64"/>
                  <a:gd name="T6" fmla="*/ 484 w 505"/>
                  <a:gd name="T7" fmla="*/ 26 h 64"/>
                  <a:gd name="T8" fmla="*/ 473 w 505"/>
                  <a:gd name="T9" fmla="*/ 27 h 64"/>
                  <a:gd name="T10" fmla="*/ 474 w 505"/>
                  <a:gd name="T11" fmla="*/ 25 h 64"/>
                  <a:gd name="T12" fmla="*/ 461 w 505"/>
                  <a:gd name="T13" fmla="*/ 25 h 64"/>
                  <a:gd name="T14" fmla="*/ 462 w 505"/>
                  <a:gd name="T15" fmla="*/ 22 h 64"/>
                  <a:gd name="T16" fmla="*/ 464 w 505"/>
                  <a:gd name="T17" fmla="*/ 21 h 64"/>
                  <a:gd name="T18" fmla="*/ 445 w 505"/>
                  <a:gd name="T19" fmla="*/ 21 h 64"/>
                  <a:gd name="T20" fmla="*/ 419 w 505"/>
                  <a:gd name="T21" fmla="*/ 16 h 64"/>
                  <a:gd name="T22" fmla="*/ 419 w 505"/>
                  <a:gd name="T23" fmla="*/ 16 h 64"/>
                  <a:gd name="T24" fmla="*/ 419 w 505"/>
                  <a:gd name="T25" fmla="*/ 16 h 64"/>
                  <a:gd name="T26" fmla="*/ 418 w 505"/>
                  <a:gd name="T27" fmla="*/ 16 h 64"/>
                  <a:gd name="T28" fmla="*/ 378 w 505"/>
                  <a:gd name="T29" fmla="*/ 14 h 64"/>
                  <a:gd name="T30" fmla="*/ 345 w 505"/>
                  <a:gd name="T31" fmla="*/ 18 h 64"/>
                  <a:gd name="T32" fmla="*/ 345 w 505"/>
                  <a:gd name="T33" fmla="*/ 16 h 64"/>
                  <a:gd name="T34" fmla="*/ 338 w 505"/>
                  <a:gd name="T35" fmla="*/ 16 h 64"/>
                  <a:gd name="T36" fmla="*/ 339 w 505"/>
                  <a:gd name="T37" fmla="*/ 19 h 64"/>
                  <a:gd name="T38" fmla="*/ 308 w 505"/>
                  <a:gd name="T39" fmla="*/ 18 h 64"/>
                  <a:gd name="T40" fmla="*/ 315 w 505"/>
                  <a:gd name="T41" fmla="*/ 16 h 64"/>
                  <a:gd name="T42" fmla="*/ 316 w 505"/>
                  <a:gd name="T43" fmla="*/ 13 h 64"/>
                  <a:gd name="T44" fmla="*/ 309 w 505"/>
                  <a:gd name="T45" fmla="*/ 15 h 64"/>
                  <a:gd name="T46" fmla="*/ 259 w 505"/>
                  <a:gd name="T47" fmla="*/ 18 h 64"/>
                  <a:gd name="T48" fmla="*/ 207 w 505"/>
                  <a:gd name="T49" fmla="*/ 4 h 64"/>
                  <a:gd name="T50" fmla="*/ 206 w 505"/>
                  <a:gd name="T51" fmla="*/ 1 h 64"/>
                  <a:gd name="T52" fmla="*/ 204 w 505"/>
                  <a:gd name="T53" fmla="*/ 0 h 64"/>
                  <a:gd name="T54" fmla="*/ 191 w 505"/>
                  <a:gd name="T55" fmla="*/ 14 h 64"/>
                  <a:gd name="T56" fmla="*/ 189 w 505"/>
                  <a:gd name="T57" fmla="*/ 14 h 64"/>
                  <a:gd name="T58" fmla="*/ 189 w 505"/>
                  <a:gd name="T59" fmla="*/ 14 h 64"/>
                  <a:gd name="T60" fmla="*/ 188 w 505"/>
                  <a:gd name="T61" fmla="*/ 16 h 64"/>
                  <a:gd name="T62" fmla="*/ 158 w 505"/>
                  <a:gd name="T63" fmla="*/ 13 h 64"/>
                  <a:gd name="T64" fmla="*/ 132 w 505"/>
                  <a:gd name="T65" fmla="*/ 14 h 64"/>
                  <a:gd name="T66" fmla="*/ 108 w 505"/>
                  <a:gd name="T67" fmla="*/ 9 h 64"/>
                  <a:gd name="T68" fmla="*/ 110 w 505"/>
                  <a:gd name="T69" fmla="*/ 11 h 64"/>
                  <a:gd name="T70" fmla="*/ 107 w 505"/>
                  <a:gd name="T71" fmla="*/ 12 h 64"/>
                  <a:gd name="T72" fmla="*/ 106 w 505"/>
                  <a:gd name="T73" fmla="*/ 14 h 64"/>
                  <a:gd name="T74" fmla="*/ 115 w 505"/>
                  <a:gd name="T75" fmla="*/ 18 h 64"/>
                  <a:gd name="T76" fmla="*/ 117 w 505"/>
                  <a:gd name="T77" fmla="*/ 23 h 64"/>
                  <a:gd name="T78" fmla="*/ 111 w 505"/>
                  <a:gd name="T79" fmla="*/ 27 h 64"/>
                  <a:gd name="T80" fmla="*/ 21 w 505"/>
                  <a:gd name="T81" fmla="*/ 6 h 64"/>
                  <a:gd name="T82" fmla="*/ 0 w 505"/>
                  <a:gd name="T83" fmla="*/ 2 h 64"/>
                  <a:gd name="T84" fmla="*/ 8 w 505"/>
                  <a:gd name="T85" fmla="*/ 7 h 64"/>
                  <a:gd name="T86" fmla="*/ 5 w 505"/>
                  <a:gd name="T87" fmla="*/ 7 h 64"/>
                  <a:gd name="T88" fmla="*/ 8 w 505"/>
                  <a:gd name="T89" fmla="*/ 8 h 64"/>
                  <a:gd name="T90" fmla="*/ 2 w 505"/>
                  <a:gd name="T91" fmla="*/ 6 h 64"/>
                  <a:gd name="T92" fmla="*/ 6 w 505"/>
                  <a:gd name="T93" fmla="*/ 9 h 64"/>
                  <a:gd name="T94" fmla="*/ 301 w 505"/>
                  <a:gd name="T95" fmla="*/ 64 h 64"/>
                  <a:gd name="T96" fmla="*/ 425 w 505"/>
                  <a:gd name="T97" fmla="*/ 55 h 64"/>
                  <a:gd name="T98" fmla="*/ 464 w 505"/>
                  <a:gd name="T99" fmla="*/ 46 h 64"/>
                  <a:gd name="T100" fmla="*/ 505 w 505"/>
                  <a:gd name="T101" fmla="*/ 33 h 64"/>
                  <a:gd name="T102" fmla="*/ 503 w 505"/>
                  <a:gd name="T103" fmla="*/ 31 h 64"/>
                  <a:gd name="T104" fmla="*/ 492 w 505"/>
                  <a:gd name="T105" fmla="*/ 3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5" h="64">
                    <a:moveTo>
                      <a:pt x="492" y="31"/>
                    </a:moveTo>
                    <a:cubicBezTo>
                      <a:pt x="493" y="31"/>
                      <a:pt x="493" y="30"/>
                      <a:pt x="494" y="29"/>
                    </a:cubicBezTo>
                    <a:cubicBezTo>
                      <a:pt x="490" y="28"/>
                      <a:pt x="486" y="29"/>
                      <a:pt x="483" y="28"/>
                    </a:cubicBezTo>
                    <a:cubicBezTo>
                      <a:pt x="483" y="27"/>
                      <a:pt x="484" y="26"/>
                      <a:pt x="484" y="26"/>
                    </a:cubicBezTo>
                    <a:cubicBezTo>
                      <a:pt x="481" y="26"/>
                      <a:pt x="477" y="27"/>
                      <a:pt x="473" y="27"/>
                    </a:cubicBezTo>
                    <a:cubicBezTo>
                      <a:pt x="473" y="26"/>
                      <a:pt x="474" y="25"/>
                      <a:pt x="474" y="25"/>
                    </a:cubicBezTo>
                    <a:cubicBezTo>
                      <a:pt x="470" y="22"/>
                      <a:pt x="470" y="22"/>
                      <a:pt x="461" y="25"/>
                    </a:cubicBezTo>
                    <a:cubicBezTo>
                      <a:pt x="462" y="24"/>
                      <a:pt x="462" y="23"/>
                      <a:pt x="462" y="22"/>
                    </a:cubicBezTo>
                    <a:cubicBezTo>
                      <a:pt x="463" y="22"/>
                      <a:pt x="464" y="21"/>
                      <a:pt x="464" y="21"/>
                    </a:cubicBezTo>
                    <a:cubicBezTo>
                      <a:pt x="459" y="19"/>
                      <a:pt x="452" y="20"/>
                      <a:pt x="445" y="21"/>
                    </a:cubicBezTo>
                    <a:cubicBezTo>
                      <a:pt x="437" y="15"/>
                      <a:pt x="427" y="20"/>
                      <a:pt x="419" y="16"/>
                    </a:cubicBezTo>
                    <a:cubicBezTo>
                      <a:pt x="419" y="16"/>
                      <a:pt x="419" y="16"/>
                      <a:pt x="419" y="16"/>
                    </a:cubicBezTo>
                    <a:cubicBezTo>
                      <a:pt x="419" y="16"/>
                      <a:pt x="419" y="16"/>
                      <a:pt x="419" y="16"/>
                    </a:cubicBezTo>
                    <a:cubicBezTo>
                      <a:pt x="418" y="16"/>
                      <a:pt x="418" y="16"/>
                      <a:pt x="418" y="16"/>
                    </a:cubicBezTo>
                    <a:cubicBezTo>
                      <a:pt x="412" y="14"/>
                      <a:pt x="378" y="14"/>
                      <a:pt x="378" y="14"/>
                    </a:cubicBezTo>
                    <a:cubicBezTo>
                      <a:pt x="367" y="14"/>
                      <a:pt x="356" y="21"/>
                      <a:pt x="345" y="18"/>
                    </a:cubicBezTo>
                    <a:cubicBezTo>
                      <a:pt x="345" y="18"/>
                      <a:pt x="345" y="17"/>
                      <a:pt x="345" y="16"/>
                    </a:cubicBezTo>
                    <a:cubicBezTo>
                      <a:pt x="343" y="14"/>
                      <a:pt x="342" y="13"/>
                      <a:pt x="338" y="16"/>
                    </a:cubicBezTo>
                    <a:cubicBezTo>
                      <a:pt x="338" y="17"/>
                      <a:pt x="338" y="18"/>
                      <a:pt x="339" y="19"/>
                    </a:cubicBezTo>
                    <a:cubicBezTo>
                      <a:pt x="335" y="21"/>
                      <a:pt x="313" y="25"/>
                      <a:pt x="308" y="18"/>
                    </a:cubicBezTo>
                    <a:cubicBezTo>
                      <a:pt x="310" y="17"/>
                      <a:pt x="313" y="16"/>
                      <a:pt x="315" y="16"/>
                    </a:cubicBezTo>
                    <a:cubicBezTo>
                      <a:pt x="315" y="15"/>
                      <a:pt x="316" y="14"/>
                      <a:pt x="316" y="13"/>
                    </a:cubicBezTo>
                    <a:cubicBezTo>
                      <a:pt x="312" y="11"/>
                      <a:pt x="311" y="12"/>
                      <a:pt x="309" y="15"/>
                    </a:cubicBezTo>
                    <a:cubicBezTo>
                      <a:pt x="292" y="11"/>
                      <a:pt x="276" y="18"/>
                      <a:pt x="259" y="18"/>
                    </a:cubicBezTo>
                    <a:cubicBezTo>
                      <a:pt x="241" y="17"/>
                      <a:pt x="225" y="6"/>
                      <a:pt x="207" y="4"/>
                    </a:cubicBezTo>
                    <a:cubicBezTo>
                      <a:pt x="207" y="3"/>
                      <a:pt x="207" y="2"/>
                      <a:pt x="206" y="1"/>
                    </a:cubicBezTo>
                    <a:cubicBezTo>
                      <a:pt x="206" y="1"/>
                      <a:pt x="205" y="1"/>
                      <a:pt x="204" y="0"/>
                    </a:cubicBezTo>
                    <a:cubicBezTo>
                      <a:pt x="190" y="1"/>
                      <a:pt x="190" y="6"/>
                      <a:pt x="191" y="14"/>
                    </a:cubicBezTo>
                    <a:cubicBezTo>
                      <a:pt x="191" y="14"/>
                      <a:pt x="189" y="14"/>
                      <a:pt x="189" y="14"/>
                    </a:cubicBezTo>
                    <a:cubicBezTo>
                      <a:pt x="189" y="14"/>
                      <a:pt x="189" y="14"/>
                      <a:pt x="189" y="14"/>
                    </a:cubicBez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63" y="16"/>
                      <a:pt x="158" y="13"/>
                    </a:cubicBezTo>
                    <a:cubicBezTo>
                      <a:pt x="158" y="13"/>
                      <a:pt x="134" y="5"/>
                      <a:pt x="132" y="14"/>
                    </a:cubicBezTo>
                    <a:cubicBezTo>
                      <a:pt x="124" y="16"/>
                      <a:pt x="116" y="12"/>
                      <a:pt x="108" y="9"/>
                    </a:cubicBezTo>
                    <a:cubicBezTo>
                      <a:pt x="108" y="10"/>
                      <a:pt x="109" y="11"/>
                      <a:pt x="110" y="11"/>
                    </a:cubicBezTo>
                    <a:cubicBezTo>
                      <a:pt x="109" y="12"/>
                      <a:pt x="108" y="12"/>
                      <a:pt x="107" y="12"/>
                    </a:cubicBezTo>
                    <a:cubicBezTo>
                      <a:pt x="107" y="13"/>
                      <a:pt x="106" y="14"/>
                      <a:pt x="106" y="14"/>
                    </a:cubicBezTo>
                    <a:cubicBezTo>
                      <a:pt x="108" y="17"/>
                      <a:pt x="112" y="17"/>
                      <a:pt x="115" y="18"/>
                    </a:cubicBezTo>
                    <a:cubicBezTo>
                      <a:pt x="115" y="20"/>
                      <a:pt x="116" y="22"/>
                      <a:pt x="117" y="23"/>
                    </a:cubicBezTo>
                    <a:cubicBezTo>
                      <a:pt x="115" y="24"/>
                      <a:pt x="113" y="25"/>
                      <a:pt x="111" y="27"/>
                    </a:cubicBezTo>
                    <a:cubicBezTo>
                      <a:pt x="110" y="27"/>
                      <a:pt x="27" y="11"/>
                      <a:pt x="21" y="6"/>
                    </a:cubicBezTo>
                    <a:cubicBezTo>
                      <a:pt x="21" y="6"/>
                      <a:pt x="6" y="0"/>
                      <a:pt x="0" y="2"/>
                    </a:cubicBezTo>
                    <a:cubicBezTo>
                      <a:pt x="0" y="2"/>
                      <a:pt x="0" y="2"/>
                      <a:pt x="8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6" y="7"/>
                      <a:pt x="4" y="7"/>
                      <a:pt x="2" y="6"/>
                    </a:cubicBezTo>
                    <a:cubicBezTo>
                      <a:pt x="3" y="7"/>
                      <a:pt x="5" y="8"/>
                      <a:pt x="6" y="9"/>
                    </a:cubicBezTo>
                    <a:cubicBezTo>
                      <a:pt x="98" y="45"/>
                      <a:pt x="197" y="64"/>
                      <a:pt x="301" y="64"/>
                    </a:cubicBezTo>
                    <a:cubicBezTo>
                      <a:pt x="343" y="64"/>
                      <a:pt x="385" y="61"/>
                      <a:pt x="425" y="55"/>
                    </a:cubicBezTo>
                    <a:cubicBezTo>
                      <a:pt x="438" y="51"/>
                      <a:pt x="445" y="49"/>
                      <a:pt x="464" y="46"/>
                    </a:cubicBezTo>
                    <a:cubicBezTo>
                      <a:pt x="503" y="39"/>
                      <a:pt x="504" y="36"/>
                      <a:pt x="505" y="33"/>
                    </a:cubicBezTo>
                    <a:cubicBezTo>
                      <a:pt x="505" y="32"/>
                      <a:pt x="504" y="32"/>
                      <a:pt x="503" y="31"/>
                    </a:cubicBezTo>
                    <a:cubicBezTo>
                      <a:pt x="496" y="32"/>
                      <a:pt x="496" y="32"/>
                      <a:pt x="492" y="3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5" name="Freeform 54"/>
              <p:cNvSpPr/>
              <p:nvPr/>
            </p:nvSpPr>
            <p:spPr bwMode="auto">
              <a:xfrm>
                <a:off x="7606" y="-2323"/>
                <a:ext cx="12" cy="17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0 h 7"/>
                  <a:gd name="T4" fmla="*/ 1 w 5"/>
                  <a:gd name="T5" fmla="*/ 6 h 7"/>
                  <a:gd name="T6" fmla="*/ 4 w 5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2"/>
                      <a:pt x="5" y="0"/>
                      <a:pt x="4" y="0"/>
                    </a:cubicBez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6"/>
                      <a:pt x="4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6" name="Freeform 55"/>
              <p:cNvSpPr/>
              <p:nvPr/>
            </p:nvSpPr>
            <p:spPr bwMode="auto">
              <a:xfrm>
                <a:off x="7609" y="-2342"/>
                <a:ext cx="12" cy="12"/>
              </a:xfrm>
              <a:custGeom>
                <a:avLst/>
                <a:gdLst>
                  <a:gd name="T0" fmla="*/ 4 w 5"/>
                  <a:gd name="T1" fmla="*/ 4 h 5"/>
                  <a:gd name="T2" fmla="*/ 3 w 5"/>
                  <a:gd name="T3" fmla="*/ 0 h 5"/>
                  <a:gd name="T4" fmla="*/ 1 w 5"/>
                  <a:gd name="T5" fmla="*/ 4 h 5"/>
                  <a:gd name="T6" fmla="*/ 4 w 5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2"/>
                      <a:pt x="4" y="0"/>
                      <a:pt x="3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1" y="5"/>
                      <a:pt x="3" y="5"/>
                      <a:pt x="4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7" name="Freeform 56"/>
              <p:cNvSpPr/>
              <p:nvPr/>
            </p:nvSpPr>
            <p:spPr bwMode="auto">
              <a:xfrm>
                <a:off x="7611" y="-2299"/>
                <a:ext cx="7" cy="9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3 h 4"/>
                  <a:gd name="T4" fmla="*/ 3 w 3"/>
                  <a:gd name="T5" fmla="*/ 2 h 4"/>
                  <a:gd name="T6" fmla="*/ 2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1" y="1"/>
                      <a:pt x="0" y="3"/>
                      <a:pt x="0" y="3"/>
                    </a:cubicBezTo>
                    <a:cubicBezTo>
                      <a:pt x="0" y="4"/>
                      <a:pt x="2" y="4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8" name="Freeform 57"/>
              <p:cNvSpPr/>
              <p:nvPr/>
            </p:nvSpPr>
            <p:spPr bwMode="auto">
              <a:xfrm>
                <a:off x="7618" y="-2325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1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9" name="Freeform 58"/>
              <p:cNvSpPr/>
              <p:nvPr/>
            </p:nvSpPr>
            <p:spPr bwMode="auto">
              <a:xfrm>
                <a:off x="7595" y="-2467"/>
                <a:ext cx="30" cy="109"/>
              </a:xfrm>
              <a:custGeom>
                <a:avLst/>
                <a:gdLst>
                  <a:gd name="T0" fmla="*/ 11 w 13"/>
                  <a:gd name="T1" fmla="*/ 19 h 46"/>
                  <a:gd name="T2" fmla="*/ 6 w 13"/>
                  <a:gd name="T3" fmla="*/ 21 h 46"/>
                  <a:gd name="T4" fmla="*/ 5 w 13"/>
                  <a:gd name="T5" fmla="*/ 20 h 46"/>
                  <a:gd name="T6" fmla="*/ 5 w 13"/>
                  <a:gd name="T7" fmla="*/ 17 h 46"/>
                  <a:gd name="T8" fmla="*/ 4 w 13"/>
                  <a:gd name="T9" fmla="*/ 16 h 46"/>
                  <a:gd name="T10" fmla="*/ 4 w 13"/>
                  <a:gd name="T11" fmla="*/ 15 h 46"/>
                  <a:gd name="T12" fmla="*/ 6 w 13"/>
                  <a:gd name="T13" fmla="*/ 10 h 46"/>
                  <a:gd name="T14" fmla="*/ 5 w 13"/>
                  <a:gd name="T15" fmla="*/ 4 h 46"/>
                  <a:gd name="T16" fmla="*/ 3 w 13"/>
                  <a:gd name="T17" fmla="*/ 3 h 46"/>
                  <a:gd name="T18" fmla="*/ 2 w 13"/>
                  <a:gd name="T19" fmla="*/ 0 h 46"/>
                  <a:gd name="T20" fmla="*/ 1 w 13"/>
                  <a:gd name="T21" fmla="*/ 0 h 46"/>
                  <a:gd name="T22" fmla="*/ 0 w 13"/>
                  <a:gd name="T23" fmla="*/ 10 h 46"/>
                  <a:gd name="T24" fmla="*/ 0 w 13"/>
                  <a:gd name="T25" fmla="*/ 11 h 46"/>
                  <a:gd name="T26" fmla="*/ 2 w 13"/>
                  <a:gd name="T27" fmla="*/ 14 h 46"/>
                  <a:gd name="T28" fmla="*/ 2 w 13"/>
                  <a:gd name="T29" fmla="*/ 18 h 46"/>
                  <a:gd name="T30" fmla="*/ 3 w 13"/>
                  <a:gd name="T31" fmla="*/ 22 h 46"/>
                  <a:gd name="T32" fmla="*/ 3 w 13"/>
                  <a:gd name="T33" fmla="*/ 23 h 46"/>
                  <a:gd name="T34" fmla="*/ 2 w 13"/>
                  <a:gd name="T35" fmla="*/ 27 h 46"/>
                  <a:gd name="T36" fmla="*/ 2 w 13"/>
                  <a:gd name="T37" fmla="*/ 27 h 46"/>
                  <a:gd name="T38" fmla="*/ 7 w 13"/>
                  <a:gd name="T39" fmla="*/ 26 h 46"/>
                  <a:gd name="T40" fmla="*/ 9 w 13"/>
                  <a:gd name="T41" fmla="*/ 24 h 46"/>
                  <a:gd name="T42" fmla="*/ 8 w 13"/>
                  <a:gd name="T43" fmla="*/ 27 h 46"/>
                  <a:gd name="T44" fmla="*/ 8 w 13"/>
                  <a:gd name="T45" fmla="*/ 29 h 46"/>
                  <a:gd name="T46" fmla="*/ 8 w 13"/>
                  <a:gd name="T47" fmla="*/ 31 h 46"/>
                  <a:gd name="T48" fmla="*/ 8 w 13"/>
                  <a:gd name="T49" fmla="*/ 33 h 46"/>
                  <a:gd name="T50" fmla="*/ 6 w 13"/>
                  <a:gd name="T51" fmla="*/ 37 h 46"/>
                  <a:gd name="T52" fmla="*/ 5 w 13"/>
                  <a:gd name="T53" fmla="*/ 43 h 46"/>
                  <a:gd name="T54" fmla="*/ 9 w 13"/>
                  <a:gd name="T55" fmla="*/ 41 h 46"/>
                  <a:gd name="T56" fmla="*/ 9 w 13"/>
                  <a:gd name="T57" fmla="*/ 41 h 46"/>
                  <a:gd name="T58" fmla="*/ 10 w 13"/>
                  <a:gd name="T59" fmla="*/ 34 h 46"/>
                  <a:gd name="T60" fmla="*/ 12 w 13"/>
                  <a:gd name="T61" fmla="*/ 29 h 46"/>
                  <a:gd name="T62" fmla="*/ 11 w 13"/>
                  <a:gd name="T63" fmla="*/ 27 h 46"/>
                  <a:gd name="T64" fmla="*/ 11 w 13"/>
                  <a:gd name="T65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46">
                    <a:moveTo>
                      <a:pt x="11" y="19"/>
                    </a:moveTo>
                    <a:cubicBezTo>
                      <a:pt x="9" y="19"/>
                      <a:pt x="7" y="23"/>
                      <a:pt x="6" y="21"/>
                    </a:cubicBezTo>
                    <a:cubicBezTo>
                      <a:pt x="6" y="20"/>
                      <a:pt x="5" y="20"/>
                      <a:pt x="5" y="20"/>
                    </a:cubicBezTo>
                    <a:cubicBezTo>
                      <a:pt x="5" y="19"/>
                      <a:pt x="6" y="18"/>
                      <a:pt x="5" y="17"/>
                    </a:cubicBezTo>
                    <a:cubicBezTo>
                      <a:pt x="5" y="16"/>
                      <a:pt x="4" y="16"/>
                      <a:pt x="4" y="16"/>
                    </a:cubicBezTo>
                    <a:cubicBezTo>
                      <a:pt x="4" y="16"/>
                      <a:pt x="4" y="15"/>
                      <a:pt x="4" y="15"/>
                    </a:cubicBezTo>
                    <a:cubicBezTo>
                      <a:pt x="5" y="14"/>
                      <a:pt x="5" y="12"/>
                      <a:pt x="6" y="1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3" y="4"/>
                      <a:pt x="3" y="3"/>
                    </a:cubicBezTo>
                    <a:cubicBezTo>
                      <a:pt x="3" y="2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3"/>
                      <a:pt x="0" y="13"/>
                      <a:pt x="2" y="14"/>
                    </a:cubicBezTo>
                    <a:cubicBezTo>
                      <a:pt x="3" y="14"/>
                      <a:pt x="3" y="14"/>
                      <a:pt x="2" y="18"/>
                    </a:cubicBezTo>
                    <a:cubicBezTo>
                      <a:pt x="1" y="21"/>
                      <a:pt x="1" y="21"/>
                      <a:pt x="3" y="22"/>
                    </a:cubicBezTo>
                    <a:cubicBezTo>
                      <a:pt x="3" y="22"/>
                      <a:pt x="3" y="22"/>
                      <a:pt x="3" y="23"/>
                    </a:cubicBezTo>
                    <a:cubicBezTo>
                      <a:pt x="3" y="24"/>
                      <a:pt x="2" y="26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9"/>
                      <a:pt x="7" y="26"/>
                    </a:cubicBezTo>
                    <a:cubicBezTo>
                      <a:pt x="8" y="24"/>
                      <a:pt x="8" y="24"/>
                      <a:pt x="9" y="24"/>
                    </a:cubicBezTo>
                    <a:cubicBezTo>
                      <a:pt x="9" y="25"/>
                      <a:pt x="9" y="25"/>
                      <a:pt x="8" y="27"/>
                    </a:cubicBezTo>
                    <a:cubicBezTo>
                      <a:pt x="8" y="28"/>
                      <a:pt x="8" y="29"/>
                      <a:pt x="8" y="29"/>
                    </a:cubicBezTo>
                    <a:cubicBezTo>
                      <a:pt x="8" y="30"/>
                      <a:pt x="8" y="31"/>
                      <a:pt x="8" y="31"/>
                    </a:cubicBezTo>
                    <a:cubicBezTo>
                      <a:pt x="8" y="32"/>
                      <a:pt x="8" y="32"/>
                      <a:pt x="8" y="33"/>
                    </a:cubicBezTo>
                    <a:cubicBezTo>
                      <a:pt x="7" y="37"/>
                      <a:pt x="7" y="37"/>
                      <a:pt x="6" y="37"/>
                    </a:cubicBezTo>
                    <a:cubicBezTo>
                      <a:pt x="4" y="41"/>
                      <a:pt x="4" y="41"/>
                      <a:pt x="5" y="43"/>
                    </a:cubicBezTo>
                    <a:cubicBezTo>
                      <a:pt x="6" y="46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39"/>
                      <a:pt x="9" y="36"/>
                      <a:pt x="10" y="34"/>
                    </a:cubicBezTo>
                    <a:cubicBezTo>
                      <a:pt x="10" y="32"/>
                      <a:pt x="13" y="31"/>
                      <a:pt x="12" y="29"/>
                    </a:cubicBezTo>
                    <a:cubicBezTo>
                      <a:pt x="12" y="28"/>
                      <a:pt x="11" y="28"/>
                      <a:pt x="11" y="27"/>
                    </a:cubicBezTo>
                    <a:cubicBezTo>
                      <a:pt x="12" y="19"/>
                      <a:pt x="12" y="19"/>
                      <a:pt x="11" y="19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0" name="Freeform 59"/>
              <p:cNvSpPr/>
              <p:nvPr/>
            </p:nvSpPr>
            <p:spPr bwMode="auto">
              <a:xfrm>
                <a:off x="7368" y="-2715"/>
                <a:ext cx="7" cy="5"/>
              </a:xfrm>
              <a:custGeom>
                <a:avLst/>
                <a:gdLst>
                  <a:gd name="T0" fmla="*/ 0 w 3"/>
                  <a:gd name="T1" fmla="*/ 2 h 2"/>
                  <a:gd name="T2" fmla="*/ 1 w 3"/>
                  <a:gd name="T3" fmla="*/ 2 h 2"/>
                  <a:gd name="T4" fmla="*/ 3 w 3"/>
                  <a:gd name="T5" fmla="*/ 1 h 2"/>
                  <a:gd name="T6" fmla="*/ 2 w 3"/>
                  <a:gd name="T7" fmla="*/ 0 h 2"/>
                  <a:gd name="T8" fmla="*/ 0 w 3"/>
                  <a:gd name="T9" fmla="*/ 1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1" name="Freeform 60"/>
              <p:cNvSpPr/>
              <p:nvPr/>
            </p:nvSpPr>
            <p:spPr bwMode="auto">
              <a:xfrm>
                <a:off x="7363" y="-2734"/>
                <a:ext cx="5" cy="7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1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2" name="Freeform 61"/>
              <p:cNvSpPr/>
              <p:nvPr/>
            </p:nvSpPr>
            <p:spPr bwMode="auto">
              <a:xfrm>
                <a:off x="7169" y="-1593"/>
                <a:ext cx="15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5 h 5"/>
                  <a:gd name="T4" fmla="*/ 5 w 6"/>
                  <a:gd name="T5" fmla="*/ 2 h 5"/>
                  <a:gd name="T6" fmla="*/ 5 w 6"/>
                  <a:gd name="T7" fmla="*/ 2 h 5"/>
                  <a:gd name="T8" fmla="*/ 5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4" y="0"/>
                      <a:pt x="0" y="4"/>
                      <a:pt x="0" y="5"/>
                    </a:cubicBezTo>
                    <a:cubicBezTo>
                      <a:pt x="0" y="5"/>
                      <a:pt x="4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1"/>
                      <a:pt x="6" y="0"/>
                      <a:pt x="5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3" name="Freeform 62"/>
              <p:cNvSpPr/>
              <p:nvPr/>
            </p:nvSpPr>
            <p:spPr bwMode="auto">
              <a:xfrm>
                <a:off x="7347" y="-2800"/>
                <a:ext cx="11" cy="12"/>
              </a:xfrm>
              <a:custGeom>
                <a:avLst/>
                <a:gdLst>
                  <a:gd name="T0" fmla="*/ 5 w 5"/>
                  <a:gd name="T1" fmla="*/ 2 h 5"/>
                  <a:gd name="T2" fmla="*/ 3 w 5"/>
                  <a:gd name="T3" fmla="*/ 0 h 5"/>
                  <a:gd name="T4" fmla="*/ 1 w 5"/>
                  <a:gd name="T5" fmla="*/ 2 h 5"/>
                  <a:gd name="T6" fmla="*/ 5 w 5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5"/>
                      <a:pt x="4" y="4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4" name="Freeform 63"/>
              <p:cNvSpPr/>
              <p:nvPr/>
            </p:nvSpPr>
            <p:spPr bwMode="auto">
              <a:xfrm>
                <a:off x="6492" y="-3031"/>
                <a:ext cx="4" cy="16"/>
              </a:xfrm>
              <a:custGeom>
                <a:avLst/>
                <a:gdLst>
                  <a:gd name="T0" fmla="*/ 0 w 2"/>
                  <a:gd name="T1" fmla="*/ 7 h 7"/>
                  <a:gd name="T2" fmla="*/ 1 w 2"/>
                  <a:gd name="T3" fmla="*/ 7 h 7"/>
                  <a:gd name="T4" fmla="*/ 1 w 2"/>
                  <a:gd name="T5" fmla="*/ 5 h 7"/>
                  <a:gd name="T6" fmla="*/ 2 w 2"/>
                  <a:gd name="T7" fmla="*/ 3 h 7"/>
                  <a:gd name="T8" fmla="*/ 2 w 2"/>
                  <a:gd name="T9" fmla="*/ 2 h 7"/>
                  <a:gd name="T10" fmla="*/ 2 w 2"/>
                  <a:gd name="T11" fmla="*/ 1 h 7"/>
                  <a:gd name="T12" fmla="*/ 1 w 2"/>
                  <a:gd name="T13" fmla="*/ 0 h 7"/>
                  <a:gd name="T14" fmla="*/ 0 w 2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cubicBezTo>
                      <a:pt x="0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6"/>
                      <a:pt x="0" y="7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Freeform 64"/>
              <p:cNvSpPr/>
              <p:nvPr/>
            </p:nvSpPr>
            <p:spPr bwMode="auto">
              <a:xfrm>
                <a:off x="7363" y="-2585"/>
                <a:ext cx="12" cy="10"/>
              </a:xfrm>
              <a:custGeom>
                <a:avLst/>
                <a:gdLst>
                  <a:gd name="T0" fmla="*/ 5 w 5"/>
                  <a:gd name="T1" fmla="*/ 1 h 4"/>
                  <a:gd name="T2" fmla="*/ 4 w 5"/>
                  <a:gd name="T3" fmla="*/ 0 h 4"/>
                  <a:gd name="T4" fmla="*/ 0 w 5"/>
                  <a:gd name="T5" fmla="*/ 3 h 4"/>
                  <a:gd name="T6" fmla="*/ 2 w 5"/>
                  <a:gd name="T7" fmla="*/ 4 h 4"/>
                  <a:gd name="T8" fmla="*/ 5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1"/>
                      <a:pt x="5" y="0"/>
                      <a:pt x="4" y="0"/>
                    </a:cubicBezTo>
                    <a:cubicBezTo>
                      <a:pt x="2" y="1"/>
                      <a:pt x="0" y="2"/>
                      <a:pt x="0" y="3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5" y="2"/>
                      <a:pt x="5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6" name="Freeform 65"/>
              <p:cNvSpPr/>
              <p:nvPr/>
            </p:nvSpPr>
            <p:spPr bwMode="auto">
              <a:xfrm>
                <a:off x="7361" y="-2776"/>
                <a:ext cx="38" cy="71"/>
              </a:xfrm>
              <a:custGeom>
                <a:avLst/>
                <a:gdLst>
                  <a:gd name="T0" fmla="*/ 2 w 16"/>
                  <a:gd name="T1" fmla="*/ 11 h 30"/>
                  <a:gd name="T2" fmla="*/ 7 w 16"/>
                  <a:gd name="T3" fmla="*/ 18 h 30"/>
                  <a:gd name="T4" fmla="*/ 7 w 16"/>
                  <a:gd name="T5" fmla="*/ 22 h 30"/>
                  <a:gd name="T6" fmla="*/ 15 w 16"/>
                  <a:gd name="T7" fmla="*/ 26 h 30"/>
                  <a:gd name="T8" fmla="*/ 14 w 16"/>
                  <a:gd name="T9" fmla="*/ 22 h 30"/>
                  <a:gd name="T10" fmla="*/ 14 w 16"/>
                  <a:gd name="T11" fmla="*/ 20 h 30"/>
                  <a:gd name="T12" fmla="*/ 14 w 16"/>
                  <a:gd name="T13" fmla="*/ 20 h 30"/>
                  <a:gd name="T14" fmla="*/ 9 w 16"/>
                  <a:gd name="T15" fmla="*/ 16 h 30"/>
                  <a:gd name="T16" fmla="*/ 5 w 16"/>
                  <a:gd name="T17" fmla="*/ 8 h 30"/>
                  <a:gd name="T18" fmla="*/ 3 w 16"/>
                  <a:gd name="T19" fmla="*/ 5 h 30"/>
                  <a:gd name="T20" fmla="*/ 2 w 16"/>
                  <a:gd name="T21" fmla="*/ 0 h 30"/>
                  <a:gd name="T22" fmla="*/ 1 w 16"/>
                  <a:gd name="T23" fmla="*/ 0 h 30"/>
                  <a:gd name="T24" fmla="*/ 0 w 16"/>
                  <a:gd name="T25" fmla="*/ 2 h 30"/>
                  <a:gd name="T26" fmla="*/ 1 w 16"/>
                  <a:gd name="T27" fmla="*/ 5 h 30"/>
                  <a:gd name="T28" fmla="*/ 2 w 16"/>
                  <a:gd name="T29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30">
                    <a:moveTo>
                      <a:pt x="2" y="11"/>
                    </a:moveTo>
                    <a:cubicBezTo>
                      <a:pt x="3" y="15"/>
                      <a:pt x="5" y="17"/>
                      <a:pt x="7" y="18"/>
                    </a:cubicBezTo>
                    <a:cubicBezTo>
                      <a:pt x="8" y="19"/>
                      <a:pt x="7" y="21"/>
                      <a:pt x="7" y="22"/>
                    </a:cubicBezTo>
                    <a:cubicBezTo>
                      <a:pt x="8" y="24"/>
                      <a:pt x="12" y="30"/>
                      <a:pt x="15" y="26"/>
                    </a:cubicBezTo>
                    <a:cubicBezTo>
                      <a:pt x="16" y="24"/>
                      <a:pt x="14" y="23"/>
                      <a:pt x="14" y="22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3" y="18"/>
                      <a:pt x="10" y="17"/>
                      <a:pt x="9" y="16"/>
                    </a:cubicBezTo>
                    <a:cubicBezTo>
                      <a:pt x="7" y="13"/>
                      <a:pt x="6" y="11"/>
                      <a:pt x="5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1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7" name="Freeform 66"/>
              <p:cNvSpPr/>
              <p:nvPr/>
            </p:nvSpPr>
            <p:spPr bwMode="auto">
              <a:xfrm>
                <a:off x="5934" y="-2897"/>
                <a:ext cx="12" cy="10"/>
              </a:xfrm>
              <a:custGeom>
                <a:avLst/>
                <a:gdLst>
                  <a:gd name="T0" fmla="*/ 1 w 5"/>
                  <a:gd name="T1" fmla="*/ 2 h 4"/>
                  <a:gd name="T2" fmla="*/ 5 w 5"/>
                  <a:gd name="T3" fmla="*/ 1 h 4"/>
                  <a:gd name="T4" fmla="*/ 4 w 5"/>
                  <a:gd name="T5" fmla="*/ 0 h 4"/>
                  <a:gd name="T6" fmla="*/ 1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2"/>
                    </a:moveTo>
                    <a:cubicBezTo>
                      <a:pt x="2" y="4"/>
                      <a:pt x="5" y="3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1" y="0"/>
                      <a:pt x="0" y="1"/>
                      <a:pt x="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8" name="Freeform 67"/>
              <p:cNvSpPr/>
              <p:nvPr/>
            </p:nvSpPr>
            <p:spPr bwMode="auto">
              <a:xfrm>
                <a:off x="6529" y="-3090"/>
                <a:ext cx="12" cy="14"/>
              </a:xfrm>
              <a:custGeom>
                <a:avLst/>
                <a:gdLst>
                  <a:gd name="T0" fmla="*/ 5 w 5"/>
                  <a:gd name="T1" fmla="*/ 1 h 6"/>
                  <a:gd name="T2" fmla="*/ 4 w 5"/>
                  <a:gd name="T3" fmla="*/ 0 h 6"/>
                  <a:gd name="T4" fmla="*/ 3 w 5"/>
                  <a:gd name="T5" fmla="*/ 5 h 6"/>
                  <a:gd name="T6" fmla="*/ 5 w 5"/>
                  <a:gd name="T7" fmla="*/ 5 h 6"/>
                  <a:gd name="T8" fmla="*/ 5 w 5"/>
                  <a:gd name="T9" fmla="*/ 3 h 6"/>
                  <a:gd name="T10" fmla="*/ 5 w 5"/>
                  <a:gd name="T11" fmla="*/ 1 h 6"/>
                  <a:gd name="T12" fmla="*/ 5 w 5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5" y="1"/>
                    </a:moveTo>
                    <a:cubicBezTo>
                      <a:pt x="5" y="1"/>
                      <a:pt x="4" y="0"/>
                      <a:pt x="4" y="0"/>
                    </a:cubicBezTo>
                    <a:cubicBezTo>
                      <a:pt x="4" y="0"/>
                      <a:pt x="0" y="0"/>
                      <a:pt x="3" y="5"/>
                    </a:cubicBezTo>
                    <a:cubicBezTo>
                      <a:pt x="3" y="6"/>
                      <a:pt x="5" y="6"/>
                      <a:pt x="5" y="5"/>
                    </a:cubicBezTo>
                    <a:cubicBezTo>
                      <a:pt x="5" y="5"/>
                      <a:pt x="5" y="4"/>
                      <a:pt x="5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9" name="Freeform 68"/>
              <p:cNvSpPr/>
              <p:nvPr/>
            </p:nvSpPr>
            <p:spPr bwMode="auto">
              <a:xfrm>
                <a:off x="6506" y="-2838"/>
                <a:ext cx="40" cy="26"/>
              </a:xfrm>
              <a:custGeom>
                <a:avLst/>
                <a:gdLst>
                  <a:gd name="T0" fmla="*/ 9 w 17"/>
                  <a:gd name="T1" fmla="*/ 0 h 11"/>
                  <a:gd name="T2" fmla="*/ 4 w 17"/>
                  <a:gd name="T3" fmla="*/ 6 h 11"/>
                  <a:gd name="T4" fmla="*/ 10 w 17"/>
                  <a:gd name="T5" fmla="*/ 11 h 11"/>
                  <a:gd name="T6" fmla="*/ 16 w 17"/>
                  <a:gd name="T7" fmla="*/ 6 h 11"/>
                  <a:gd name="T8" fmla="*/ 9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9" y="0"/>
                    </a:moveTo>
                    <a:cubicBezTo>
                      <a:pt x="4" y="1"/>
                      <a:pt x="0" y="1"/>
                      <a:pt x="4" y="6"/>
                    </a:cubicBezTo>
                    <a:cubicBezTo>
                      <a:pt x="4" y="6"/>
                      <a:pt x="7" y="10"/>
                      <a:pt x="10" y="11"/>
                    </a:cubicBezTo>
                    <a:cubicBezTo>
                      <a:pt x="15" y="11"/>
                      <a:pt x="16" y="7"/>
                      <a:pt x="16" y="6"/>
                    </a:cubicBezTo>
                    <a:cubicBezTo>
                      <a:pt x="17" y="2"/>
                      <a:pt x="11" y="1"/>
                      <a:pt x="9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0" name="Freeform 69"/>
              <p:cNvSpPr/>
              <p:nvPr/>
            </p:nvSpPr>
            <p:spPr bwMode="auto">
              <a:xfrm>
                <a:off x="6532" y="-3105"/>
                <a:ext cx="12" cy="12"/>
              </a:xfrm>
              <a:custGeom>
                <a:avLst/>
                <a:gdLst>
                  <a:gd name="T0" fmla="*/ 3 w 5"/>
                  <a:gd name="T1" fmla="*/ 0 h 5"/>
                  <a:gd name="T2" fmla="*/ 2 w 5"/>
                  <a:gd name="T3" fmla="*/ 4 h 5"/>
                  <a:gd name="T4" fmla="*/ 5 w 5"/>
                  <a:gd name="T5" fmla="*/ 2 h 5"/>
                  <a:gd name="T6" fmla="*/ 3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0" y="0"/>
                      <a:pt x="1" y="4"/>
                      <a:pt x="2" y="4"/>
                    </a:cubicBezTo>
                    <a:cubicBezTo>
                      <a:pt x="3" y="5"/>
                      <a:pt x="4" y="5"/>
                      <a:pt x="5" y="2"/>
                    </a:cubicBezTo>
                    <a:cubicBezTo>
                      <a:pt x="5" y="1"/>
                      <a:pt x="5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1" name="Freeform 70"/>
              <p:cNvSpPr/>
              <p:nvPr/>
            </p:nvSpPr>
            <p:spPr bwMode="auto">
              <a:xfrm>
                <a:off x="6149" y="-2708"/>
                <a:ext cx="31" cy="12"/>
              </a:xfrm>
              <a:custGeom>
                <a:avLst/>
                <a:gdLst>
                  <a:gd name="T0" fmla="*/ 12 w 13"/>
                  <a:gd name="T1" fmla="*/ 2 h 5"/>
                  <a:gd name="T2" fmla="*/ 12 w 13"/>
                  <a:gd name="T3" fmla="*/ 1 h 5"/>
                  <a:gd name="T4" fmla="*/ 8 w 13"/>
                  <a:gd name="T5" fmla="*/ 1 h 5"/>
                  <a:gd name="T6" fmla="*/ 6 w 13"/>
                  <a:gd name="T7" fmla="*/ 0 h 5"/>
                  <a:gd name="T8" fmla="*/ 4 w 13"/>
                  <a:gd name="T9" fmla="*/ 0 h 5"/>
                  <a:gd name="T10" fmla="*/ 2 w 13"/>
                  <a:gd name="T11" fmla="*/ 0 h 5"/>
                  <a:gd name="T12" fmla="*/ 0 w 13"/>
                  <a:gd name="T13" fmla="*/ 1 h 5"/>
                  <a:gd name="T14" fmla="*/ 2 w 13"/>
                  <a:gd name="T15" fmla="*/ 2 h 5"/>
                  <a:gd name="T16" fmla="*/ 5 w 13"/>
                  <a:gd name="T17" fmla="*/ 4 h 5"/>
                  <a:gd name="T18" fmla="*/ 5 w 13"/>
                  <a:gd name="T19" fmla="*/ 4 h 5"/>
                  <a:gd name="T20" fmla="*/ 8 w 13"/>
                  <a:gd name="T21" fmla="*/ 5 h 5"/>
                  <a:gd name="T22" fmla="*/ 12 w 13"/>
                  <a:gd name="T2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5">
                    <a:moveTo>
                      <a:pt x="12" y="2"/>
                    </a:move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8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3" y="3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5"/>
                      <a:pt x="7" y="5"/>
                      <a:pt x="8" y="5"/>
                    </a:cubicBezTo>
                    <a:cubicBezTo>
                      <a:pt x="10" y="5"/>
                      <a:pt x="12" y="3"/>
                      <a:pt x="12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2" name="Freeform 71"/>
              <p:cNvSpPr/>
              <p:nvPr/>
            </p:nvSpPr>
            <p:spPr bwMode="auto">
              <a:xfrm>
                <a:off x="6170" y="-2661"/>
                <a:ext cx="26" cy="26"/>
              </a:xfrm>
              <a:custGeom>
                <a:avLst/>
                <a:gdLst>
                  <a:gd name="T0" fmla="*/ 7 w 11"/>
                  <a:gd name="T1" fmla="*/ 0 h 11"/>
                  <a:gd name="T2" fmla="*/ 2 w 11"/>
                  <a:gd name="T3" fmla="*/ 2 h 11"/>
                  <a:gd name="T4" fmla="*/ 2 w 11"/>
                  <a:gd name="T5" fmla="*/ 4 h 11"/>
                  <a:gd name="T6" fmla="*/ 3 w 11"/>
                  <a:gd name="T7" fmla="*/ 6 h 11"/>
                  <a:gd name="T8" fmla="*/ 2 w 11"/>
                  <a:gd name="T9" fmla="*/ 7 h 11"/>
                  <a:gd name="T10" fmla="*/ 0 w 11"/>
                  <a:gd name="T11" fmla="*/ 9 h 11"/>
                  <a:gd name="T12" fmla="*/ 1 w 11"/>
                  <a:gd name="T13" fmla="*/ 9 h 11"/>
                  <a:gd name="T14" fmla="*/ 2 w 11"/>
                  <a:gd name="T15" fmla="*/ 10 h 11"/>
                  <a:gd name="T16" fmla="*/ 4 w 11"/>
                  <a:gd name="T17" fmla="*/ 10 h 11"/>
                  <a:gd name="T18" fmla="*/ 5 w 11"/>
                  <a:gd name="T19" fmla="*/ 11 h 11"/>
                  <a:gd name="T20" fmla="*/ 7 w 11"/>
                  <a:gd name="T21" fmla="*/ 10 h 11"/>
                  <a:gd name="T22" fmla="*/ 9 w 11"/>
                  <a:gd name="T23" fmla="*/ 8 h 11"/>
                  <a:gd name="T24" fmla="*/ 9 w 11"/>
                  <a:gd name="T25" fmla="*/ 6 h 11"/>
                  <a:gd name="T26" fmla="*/ 9 w 11"/>
                  <a:gd name="T27" fmla="*/ 6 h 11"/>
                  <a:gd name="T28" fmla="*/ 10 w 11"/>
                  <a:gd name="T29" fmla="*/ 3 h 11"/>
                  <a:gd name="T30" fmla="*/ 7 w 11"/>
                  <a:gd name="T3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7" y="0"/>
                    </a:moveTo>
                    <a:cubicBezTo>
                      <a:pt x="3" y="0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4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1" y="8"/>
                      <a:pt x="1" y="8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10" y="4"/>
                      <a:pt x="10" y="3"/>
                    </a:cubicBezTo>
                    <a:cubicBezTo>
                      <a:pt x="11" y="2"/>
                      <a:pt x="9" y="0"/>
                      <a:pt x="7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3" name="Freeform 72"/>
              <p:cNvSpPr/>
              <p:nvPr/>
            </p:nvSpPr>
            <p:spPr bwMode="auto">
              <a:xfrm>
                <a:off x="6813" y="-2481"/>
                <a:ext cx="14" cy="24"/>
              </a:xfrm>
              <a:custGeom>
                <a:avLst/>
                <a:gdLst>
                  <a:gd name="T0" fmla="*/ 5 w 6"/>
                  <a:gd name="T1" fmla="*/ 1 h 10"/>
                  <a:gd name="T2" fmla="*/ 5 w 6"/>
                  <a:gd name="T3" fmla="*/ 0 h 10"/>
                  <a:gd name="T4" fmla="*/ 1 w 6"/>
                  <a:gd name="T5" fmla="*/ 3 h 10"/>
                  <a:gd name="T6" fmla="*/ 1 w 6"/>
                  <a:gd name="T7" fmla="*/ 6 h 10"/>
                  <a:gd name="T8" fmla="*/ 6 w 6"/>
                  <a:gd name="T9" fmla="*/ 7 h 10"/>
                  <a:gd name="T10" fmla="*/ 6 w 6"/>
                  <a:gd name="T11" fmla="*/ 6 h 10"/>
                  <a:gd name="T12" fmla="*/ 6 w 6"/>
                  <a:gd name="T13" fmla="*/ 4 h 10"/>
                  <a:gd name="T14" fmla="*/ 5 w 6"/>
                  <a:gd name="T1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5" y="1"/>
                    </a:moveTo>
                    <a:cubicBezTo>
                      <a:pt x="5" y="1"/>
                      <a:pt x="5" y="0"/>
                      <a:pt x="5" y="0"/>
                    </a:cubicBezTo>
                    <a:cubicBezTo>
                      <a:pt x="3" y="1"/>
                      <a:pt x="2" y="3"/>
                      <a:pt x="1" y="3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4" y="10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5" y="3"/>
                      <a:pt x="6" y="2"/>
                      <a:pt x="5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4" name="Freeform 73"/>
              <p:cNvSpPr/>
              <p:nvPr/>
            </p:nvSpPr>
            <p:spPr bwMode="auto">
              <a:xfrm>
                <a:off x="7401" y="-2694"/>
                <a:ext cx="45" cy="43"/>
              </a:xfrm>
              <a:custGeom>
                <a:avLst/>
                <a:gdLst>
                  <a:gd name="T0" fmla="*/ 1 w 19"/>
                  <a:gd name="T1" fmla="*/ 10 h 18"/>
                  <a:gd name="T2" fmla="*/ 1 w 19"/>
                  <a:gd name="T3" fmla="*/ 10 h 18"/>
                  <a:gd name="T4" fmla="*/ 3 w 19"/>
                  <a:gd name="T5" fmla="*/ 9 h 18"/>
                  <a:gd name="T6" fmla="*/ 5 w 19"/>
                  <a:gd name="T7" fmla="*/ 8 h 18"/>
                  <a:gd name="T8" fmla="*/ 8 w 19"/>
                  <a:gd name="T9" fmla="*/ 11 h 18"/>
                  <a:gd name="T10" fmla="*/ 8 w 19"/>
                  <a:gd name="T11" fmla="*/ 14 h 18"/>
                  <a:gd name="T12" fmla="*/ 9 w 19"/>
                  <a:gd name="T13" fmla="*/ 17 h 18"/>
                  <a:gd name="T14" fmla="*/ 13 w 19"/>
                  <a:gd name="T15" fmla="*/ 18 h 18"/>
                  <a:gd name="T16" fmla="*/ 19 w 19"/>
                  <a:gd name="T17" fmla="*/ 16 h 18"/>
                  <a:gd name="T18" fmla="*/ 18 w 19"/>
                  <a:gd name="T19" fmla="*/ 12 h 18"/>
                  <a:gd name="T20" fmla="*/ 17 w 19"/>
                  <a:gd name="T21" fmla="*/ 12 h 18"/>
                  <a:gd name="T22" fmla="*/ 15 w 19"/>
                  <a:gd name="T23" fmla="*/ 9 h 18"/>
                  <a:gd name="T24" fmla="*/ 12 w 19"/>
                  <a:gd name="T25" fmla="*/ 6 h 18"/>
                  <a:gd name="T26" fmla="*/ 11 w 19"/>
                  <a:gd name="T27" fmla="*/ 7 h 18"/>
                  <a:gd name="T28" fmla="*/ 9 w 19"/>
                  <a:gd name="T29" fmla="*/ 8 h 18"/>
                  <a:gd name="T30" fmla="*/ 9 w 19"/>
                  <a:gd name="T31" fmla="*/ 8 h 18"/>
                  <a:gd name="T32" fmla="*/ 8 w 19"/>
                  <a:gd name="T33" fmla="*/ 6 h 18"/>
                  <a:gd name="T34" fmla="*/ 7 w 19"/>
                  <a:gd name="T35" fmla="*/ 4 h 18"/>
                  <a:gd name="T36" fmla="*/ 6 w 19"/>
                  <a:gd name="T37" fmla="*/ 4 h 18"/>
                  <a:gd name="T38" fmla="*/ 5 w 19"/>
                  <a:gd name="T39" fmla="*/ 5 h 18"/>
                  <a:gd name="T40" fmla="*/ 4 w 19"/>
                  <a:gd name="T41" fmla="*/ 3 h 18"/>
                  <a:gd name="T42" fmla="*/ 3 w 19"/>
                  <a:gd name="T43" fmla="*/ 0 h 18"/>
                  <a:gd name="T44" fmla="*/ 1 w 19"/>
                  <a:gd name="T45" fmla="*/ 2 h 18"/>
                  <a:gd name="T46" fmla="*/ 1 w 19"/>
                  <a:gd name="T47" fmla="*/ 6 h 18"/>
                  <a:gd name="T48" fmla="*/ 1 w 19"/>
                  <a:gd name="T4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18">
                    <a:moveTo>
                      <a:pt x="1" y="10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2" y="10"/>
                      <a:pt x="3" y="9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8" y="14"/>
                      <a:pt x="8" y="15"/>
                      <a:pt x="9" y="17"/>
                    </a:cubicBezTo>
                    <a:cubicBezTo>
                      <a:pt x="10" y="18"/>
                      <a:pt x="12" y="18"/>
                      <a:pt x="13" y="18"/>
                    </a:cubicBezTo>
                    <a:cubicBezTo>
                      <a:pt x="17" y="18"/>
                      <a:pt x="18" y="18"/>
                      <a:pt x="19" y="16"/>
                    </a:cubicBezTo>
                    <a:cubicBezTo>
                      <a:pt x="19" y="15"/>
                      <a:pt x="19" y="13"/>
                      <a:pt x="18" y="12"/>
                    </a:cubicBezTo>
                    <a:cubicBezTo>
                      <a:pt x="18" y="12"/>
                      <a:pt x="18" y="12"/>
                      <a:pt x="17" y="12"/>
                    </a:cubicBezTo>
                    <a:cubicBezTo>
                      <a:pt x="17" y="12"/>
                      <a:pt x="17" y="12"/>
                      <a:pt x="15" y="9"/>
                    </a:cubicBezTo>
                    <a:cubicBezTo>
                      <a:pt x="15" y="9"/>
                      <a:pt x="12" y="6"/>
                      <a:pt x="12" y="6"/>
                    </a:cubicBezTo>
                    <a:cubicBezTo>
                      <a:pt x="12" y="5"/>
                      <a:pt x="11" y="6"/>
                      <a:pt x="11" y="7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8" y="6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5" y="6"/>
                      <a:pt x="5" y="5"/>
                    </a:cubicBezTo>
                    <a:cubicBezTo>
                      <a:pt x="4" y="5"/>
                      <a:pt x="4" y="5"/>
                      <a:pt x="4" y="3"/>
                    </a:cubicBezTo>
                    <a:cubicBezTo>
                      <a:pt x="5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2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1" y="7"/>
                      <a:pt x="1" y="8"/>
                      <a:pt x="1" y="1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5" name="Freeform 74"/>
              <p:cNvSpPr/>
              <p:nvPr/>
            </p:nvSpPr>
            <p:spPr bwMode="auto">
              <a:xfrm>
                <a:off x="7408" y="-2724"/>
                <a:ext cx="33" cy="28"/>
              </a:xfrm>
              <a:custGeom>
                <a:avLst/>
                <a:gdLst>
                  <a:gd name="T0" fmla="*/ 3 w 14"/>
                  <a:gd name="T1" fmla="*/ 7 h 12"/>
                  <a:gd name="T2" fmla="*/ 4 w 14"/>
                  <a:gd name="T3" fmla="*/ 8 h 12"/>
                  <a:gd name="T4" fmla="*/ 5 w 14"/>
                  <a:gd name="T5" fmla="*/ 10 h 12"/>
                  <a:gd name="T6" fmla="*/ 6 w 14"/>
                  <a:gd name="T7" fmla="*/ 11 h 12"/>
                  <a:gd name="T8" fmla="*/ 7 w 14"/>
                  <a:gd name="T9" fmla="*/ 11 h 12"/>
                  <a:gd name="T10" fmla="*/ 8 w 14"/>
                  <a:gd name="T11" fmla="*/ 12 h 12"/>
                  <a:gd name="T12" fmla="*/ 9 w 14"/>
                  <a:gd name="T13" fmla="*/ 12 h 12"/>
                  <a:gd name="T14" fmla="*/ 10 w 14"/>
                  <a:gd name="T15" fmla="*/ 12 h 12"/>
                  <a:gd name="T16" fmla="*/ 10 w 14"/>
                  <a:gd name="T17" fmla="*/ 12 h 12"/>
                  <a:gd name="T18" fmla="*/ 12 w 14"/>
                  <a:gd name="T19" fmla="*/ 12 h 12"/>
                  <a:gd name="T20" fmla="*/ 14 w 14"/>
                  <a:gd name="T21" fmla="*/ 12 h 12"/>
                  <a:gd name="T22" fmla="*/ 13 w 14"/>
                  <a:gd name="T23" fmla="*/ 10 h 12"/>
                  <a:gd name="T24" fmla="*/ 13 w 14"/>
                  <a:gd name="T25" fmla="*/ 10 h 12"/>
                  <a:gd name="T26" fmla="*/ 11 w 14"/>
                  <a:gd name="T27" fmla="*/ 10 h 12"/>
                  <a:gd name="T28" fmla="*/ 10 w 14"/>
                  <a:gd name="T29" fmla="*/ 9 h 12"/>
                  <a:gd name="T30" fmla="*/ 9 w 14"/>
                  <a:gd name="T31" fmla="*/ 9 h 12"/>
                  <a:gd name="T32" fmla="*/ 7 w 14"/>
                  <a:gd name="T33" fmla="*/ 8 h 12"/>
                  <a:gd name="T34" fmla="*/ 5 w 14"/>
                  <a:gd name="T35" fmla="*/ 5 h 12"/>
                  <a:gd name="T36" fmla="*/ 3 w 14"/>
                  <a:gd name="T37" fmla="*/ 3 h 12"/>
                  <a:gd name="T38" fmla="*/ 2 w 14"/>
                  <a:gd name="T39" fmla="*/ 2 h 12"/>
                  <a:gd name="T40" fmla="*/ 1 w 14"/>
                  <a:gd name="T41" fmla="*/ 1 h 12"/>
                  <a:gd name="T42" fmla="*/ 1 w 14"/>
                  <a:gd name="T43" fmla="*/ 0 h 12"/>
                  <a:gd name="T44" fmla="*/ 0 w 14"/>
                  <a:gd name="T45" fmla="*/ 1 h 12"/>
                  <a:gd name="T46" fmla="*/ 1 w 14"/>
                  <a:gd name="T47" fmla="*/ 2 h 12"/>
                  <a:gd name="T48" fmla="*/ 3 w 14"/>
                  <a:gd name="T4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12">
                    <a:moveTo>
                      <a:pt x="3" y="7"/>
                    </a:moveTo>
                    <a:cubicBezTo>
                      <a:pt x="3" y="7"/>
                      <a:pt x="4" y="7"/>
                      <a:pt x="4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2" y="12"/>
                      <a:pt x="12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12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9"/>
                      <a:pt x="12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7" y="8"/>
                    </a:cubicBezTo>
                    <a:cubicBezTo>
                      <a:pt x="6" y="7"/>
                      <a:pt x="5" y="6"/>
                      <a:pt x="5" y="5"/>
                    </a:cubicBezTo>
                    <a:cubicBezTo>
                      <a:pt x="4" y="4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2" y="4"/>
                      <a:pt x="2" y="5"/>
                      <a:pt x="3" y="7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6" name="Freeform 75"/>
              <p:cNvSpPr/>
              <p:nvPr/>
            </p:nvSpPr>
            <p:spPr bwMode="auto">
              <a:xfrm>
                <a:off x="7476" y="-2557"/>
                <a:ext cx="10" cy="7"/>
              </a:xfrm>
              <a:custGeom>
                <a:avLst/>
                <a:gdLst>
                  <a:gd name="T0" fmla="*/ 3 w 4"/>
                  <a:gd name="T1" fmla="*/ 1 h 3"/>
                  <a:gd name="T2" fmla="*/ 2 w 4"/>
                  <a:gd name="T3" fmla="*/ 0 h 3"/>
                  <a:gd name="T4" fmla="*/ 1 w 4"/>
                  <a:gd name="T5" fmla="*/ 1 h 3"/>
                  <a:gd name="T6" fmla="*/ 3 w 4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2" y="2"/>
                      <a:pt x="3" y="3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7" name="Freeform 76"/>
              <p:cNvSpPr/>
              <p:nvPr/>
            </p:nvSpPr>
            <p:spPr bwMode="auto">
              <a:xfrm>
                <a:off x="6303" y="-2661"/>
                <a:ext cx="108" cy="26"/>
              </a:xfrm>
              <a:custGeom>
                <a:avLst/>
                <a:gdLst>
                  <a:gd name="T0" fmla="*/ 46 w 46"/>
                  <a:gd name="T1" fmla="*/ 3 h 11"/>
                  <a:gd name="T2" fmla="*/ 46 w 46"/>
                  <a:gd name="T3" fmla="*/ 2 h 11"/>
                  <a:gd name="T4" fmla="*/ 43 w 46"/>
                  <a:gd name="T5" fmla="*/ 2 h 11"/>
                  <a:gd name="T6" fmla="*/ 41 w 46"/>
                  <a:gd name="T7" fmla="*/ 0 h 11"/>
                  <a:gd name="T8" fmla="*/ 41 w 46"/>
                  <a:gd name="T9" fmla="*/ 0 h 11"/>
                  <a:gd name="T10" fmla="*/ 41 w 46"/>
                  <a:gd name="T11" fmla="*/ 0 h 11"/>
                  <a:gd name="T12" fmla="*/ 38 w 46"/>
                  <a:gd name="T13" fmla="*/ 4 h 11"/>
                  <a:gd name="T14" fmla="*/ 37 w 46"/>
                  <a:gd name="T15" fmla="*/ 4 h 11"/>
                  <a:gd name="T16" fmla="*/ 36 w 46"/>
                  <a:gd name="T17" fmla="*/ 6 h 11"/>
                  <a:gd name="T18" fmla="*/ 35 w 46"/>
                  <a:gd name="T19" fmla="*/ 7 h 11"/>
                  <a:gd name="T20" fmla="*/ 34 w 46"/>
                  <a:gd name="T21" fmla="*/ 7 h 11"/>
                  <a:gd name="T22" fmla="*/ 29 w 46"/>
                  <a:gd name="T23" fmla="*/ 5 h 11"/>
                  <a:gd name="T24" fmla="*/ 22 w 46"/>
                  <a:gd name="T25" fmla="*/ 6 h 11"/>
                  <a:gd name="T26" fmla="*/ 15 w 46"/>
                  <a:gd name="T27" fmla="*/ 3 h 11"/>
                  <a:gd name="T28" fmla="*/ 1 w 46"/>
                  <a:gd name="T29" fmla="*/ 8 h 11"/>
                  <a:gd name="T30" fmla="*/ 5 w 46"/>
                  <a:gd name="T31" fmla="*/ 9 h 11"/>
                  <a:gd name="T32" fmla="*/ 10 w 46"/>
                  <a:gd name="T33" fmla="*/ 9 h 11"/>
                  <a:gd name="T34" fmla="*/ 14 w 46"/>
                  <a:gd name="T35" fmla="*/ 11 h 11"/>
                  <a:gd name="T36" fmla="*/ 15 w 46"/>
                  <a:gd name="T37" fmla="*/ 11 h 11"/>
                  <a:gd name="T38" fmla="*/ 22 w 46"/>
                  <a:gd name="T39" fmla="*/ 9 h 11"/>
                  <a:gd name="T40" fmla="*/ 26 w 46"/>
                  <a:gd name="T41" fmla="*/ 11 h 11"/>
                  <a:gd name="T42" fmla="*/ 30 w 46"/>
                  <a:gd name="T43" fmla="*/ 10 h 11"/>
                  <a:gd name="T44" fmla="*/ 34 w 46"/>
                  <a:gd name="T45" fmla="*/ 10 h 11"/>
                  <a:gd name="T46" fmla="*/ 39 w 46"/>
                  <a:gd name="T47" fmla="*/ 8 h 11"/>
                  <a:gd name="T48" fmla="*/ 42 w 46"/>
                  <a:gd name="T49" fmla="*/ 5 h 11"/>
                  <a:gd name="T50" fmla="*/ 45 w 46"/>
                  <a:gd name="T51" fmla="*/ 4 h 11"/>
                  <a:gd name="T52" fmla="*/ 46 w 46"/>
                  <a:gd name="T53" fmla="*/ 4 h 11"/>
                  <a:gd name="T54" fmla="*/ 46 w 46"/>
                  <a:gd name="T5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" h="11">
                    <a:moveTo>
                      <a:pt x="46" y="3"/>
                    </a:moveTo>
                    <a:cubicBezTo>
                      <a:pt x="46" y="3"/>
                      <a:pt x="46" y="2"/>
                      <a:pt x="46" y="2"/>
                    </a:cubicBezTo>
                    <a:cubicBezTo>
                      <a:pt x="45" y="2"/>
                      <a:pt x="44" y="3"/>
                      <a:pt x="43" y="2"/>
                    </a:cubicBezTo>
                    <a:cubicBezTo>
                      <a:pt x="42" y="2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1"/>
                      <a:pt x="40" y="3"/>
                      <a:pt x="38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5"/>
                      <a:pt x="36" y="5"/>
                      <a:pt x="36" y="6"/>
                    </a:cubicBezTo>
                    <a:cubicBezTo>
                      <a:pt x="36" y="6"/>
                      <a:pt x="36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2" y="7"/>
                      <a:pt x="31" y="5"/>
                      <a:pt x="29" y="5"/>
                    </a:cubicBezTo>
                    <a:cubicBezTo>
                      <a:pt x="26" y="4"/>
                      <a:pt x="25" y="7"/>
                      <a:pt x="22" y="6"/>
                    </a:cubicBezTo>
                    <a:cubicBezTo>
                      <a:pt x="19" y="6"/>
                      <a:pt x="17" y="4"/>
                      <a:pt x="15" y="3"/>
                    </a:cubicBezTo>
                    <a:cubicBezTo>
                      <a:pt x="9" y="1"/>
                      <a:pt x="0" y="5"/>
                      <a:pt x="1" y="8"/>
                    </a:cubicBezTo>
                    <a:cubicBezTo>
                      <a:pt x="1" y="9"/>
                      <a:pt x="2" y="9"/>
                      <a:pt x="5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10"/>
                      <a:pt x="13" y="10"/>
                      <a:pt x="14" y="11"/>
                    </a:cubicBezTo>
                    <a:cubicBezTo>
                      <a:pt x="14" y="11"/>
                      <a:pt x="15" y="11"/>
                      <a:pt x="15" y="11"/>
                    </a:cubicBezTo>
                    <a:cubicBezTo>
                      <a:pt x="17" y="11"/>
                      <a:pt x="17" y="11"/>
                      <a:pt x="22" y="9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7" y="11"/>
                      <a:pt x="27" y="11"/>
                      <a:pt x="30" y="10"/>
                    </a:cubicBezTo>
                    <a:cubicBezTo>
                      <a:pt x="31" y="10"/>
                      <a:pt x="31" y="10"/>
                      <a:pt x="34" y="10"/>
                    </a:cubicBezTo>
                    <a:cubicBezTo>
                      <a:pt x="35" y="9"/>
                      <a:pt x="37" y="9"/>
                      <a:pt x="39" y="8"/>
                    </a:cubicBezTo>
                    <a:cubicBezTo>
                      <a:pt x="40" y="7"/>
                      <a:pt x="41" y="6"/>
                      <a:pt x="42" y="5"/>
                    </a:cubicBezTo>
                    <a:cubicBezTo>
                      <a:pt x="43" y="5"/>
                      <a:pt x="44" y="5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cubicBezTo>
                      <a:pt x="46" y="4"/>
                      <a:pt x="46" y="3"/>
                      <a:pt x="46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8" name="Freeform 77"/>
              <p:cNvSpPr/>
              <p:nvPr/>
            </p:nvSpPr>
            <p:spPr bwMode="auto">
              <a:xfrm>
                <a:off x="7481" y="-2691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9" name="Freeform 78"/>
              <p:cNvSpPr/>
              <p:nvPr/>
            </p:nvSpPr>
            <p:spPr bwMode="auto">
              <a:xfrm>
                <a:off x="7443" y="-2703"/>
                <a:ext cx="45" cy="42"/>
              </a:xfrm>
              <a:custGeom>
                <a:avLst/>
                <a:gdLst>
                  <a:gd name="T0" fmla="*/ 5 w 19"/>
                  <a:gd name="T1" fmla="*/ 2 h 18"/>
                  <a:gd name="T2" fmla="*/ 4 w 19"/>
                  <a:gd name="T3" fmla="*/ 2 h 18"/>
                  <a:gd name="T4" fmla="*/ 4 w 19"/>
                  <a:gd name="T5" fmla="*/ 2 h 18"/>
                  <a:gd name="T6" fmla="*/ 4 w 19"/>
                  <a:gd name="T7" fmla="*/ 2 h 18"/>
                  <a:gd name="T8" fmla="*/ 4 w 19"/>
                  <a:gd name="T9" fmla="*/ 2 h 18"/>
                  <a:gd name="T10" fmla="*/ 4 w 19"/>
                  <a:gd name="T11" fmla="*/ 2 h 18"/>
                  <a:gd name="T12" fmla="*/ 4 w 19"/>
                  <a:gd name="T13" fmla="*/ 2 h 18"/>
                  <a:gd name="T14" fmla="*/ 4 w 19"/>
                  <a:gd name="T15" fmla="*/ 2 h 18"/>
                  <a:gd name="T16" fmla="*/ 1 w 19"/>
                  <a:gd name="T17" fmla="*/ 0 h 18"/>
                  <a:gd name="T18" fmla="*/ 0 w 19"/>
                  <a:gd name="T19" fmla="*/ 2 h 18"/>
                  <a:gd name="T20" fmla="*/ 1 w 19"/>
                  <a:gd name="T21" fmla="*/ 2 h 18"/>
                  <a:gd name="T22" fmla="*/ 2 w 19"/>
                  <a:gd name="T23" fmla="*/ 4 h 18"/>
                  <a:gd name="T24" fmla="*/ 5 w 19"/>
                  <a:gd name="T25" fmla="*/ 8 h 18"/>
                  <a:gd name="T26" fmla="*/ 7 w 19"/>
                  <a:gd name="T27" fmla="*/ 10 h 18"/>
                  <a:gd name="T28" fmla="*/ 9 w 19"/>
                  <a:gd name="T29" fmla="*/ 11 h 18"/>
                  <a:gd name="T30" fmla="*/ 10 w 19"/>
                  <a:gd name="T31" fmla="*/ 12 h 18"/>
                  <a:gd name="T32" fmla="*/ 11 w 19"/>
                  <a:gd name="T33" fmla="*/ 13 h 18"/>
                  <a:gd name="T34" fmla="*/ 11 w 19"/>
                  <a:gd name="T35" fmla="*/ 13 h 18"/>
                  <a:gd name="T36" fmla="*/ 12 w 19"/>
                  <a:gd name="T37" fmla="*/ 13 h 18"/>
                  <a:gd name="T38" fmla="*/ 14 w 19"/>
                  <a:gd name="T39" fmla="*/ 16 h 18"/>
                  <a:gd name="T40" fmla="*/ 15 w 19"/>
                  <a:gd name="T41" fmla="*/ 16 h 18"/>
                  <a:gd name="T42" fmla="*/ 16 w 19"/>
                  <a:gd name="T43" fmla="*/ 18 h 18"/>
                  <a:gd name="T44" fmla="*/ 16 w 19"/>
                  <a:gd name="T45" fmla="*/ 18 h 18"/>
                  <a:gd name="T46" fmla="*/ 19 w 19"/>
                  <a:gd name="T47" fmla="*/ 17 h 18"/>
                  <a:gd name="T48" fmla="*/ 17 w 19"/>
                  <a:gd name="T49" fmla="*/ 12 h 18"/>
                  <a:gd name="T50" fmla="*/ 16 w 19"/>
                  <a:gd name="T51" fmla="*/ 11 h 18"/>
                  <a:gd name="T52" fmla="*/ 15 w 19"/>
                  <a:gd name="T53" fmla="*/ 10 h 18"/>
                  <a:gd name="T54" fmla="*/ 13 w 19"/>
                  <a:gd name="T55" fmla="*/ 9 h 18"/>
                  <a:gd name="T56" fmla="*/ 12 w 19"/>
                  <a:gd name="T57" fmla="*/ 8 h 18"/>
                  <a:gd name="T58" fmla="*/ 10 w 19"/>
                  <a:gd name="T59" fmla="*/ 7 h 18"/>
                  <a:gd name="T60" fmla="*/ 9 w 19"/>
                  <a:gd name="T61" fmla="*/ 6 h 18"/>
                  <a:gd name="T62" fmla="*/ 8 w 19"/>
                  <a:gd name="T63" fmla="*/ 3 h 18"/>
                  <a:gd name="T64" fmla="*/ 6 w 19"/>
                  <a:gd name="T65" fmla="*/ 3 h 18"/>
                  <a:gd name="T66" fmla="*/ 5 w 19"/>
                  <a:gd name="T6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18">
                    <a:moveTo>
                      <a:pt x="5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3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4"/>
                    </a:cubicBezTo>
                    <a:cubicBezTo>
                      <a:pt x="3" y="5"/>
                      <a:pt x="4" y="6"/>
                      <a:pt x="5" y="8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4"/>
                      <a:pt x="12" y="13"/>
                      <a:pt x="12" y="13"/>
                    </a:cubicBezTo>
                    <a:cubicBezTo>
                      <a:pt x="13" y="14"/>
                      <a:pt x="13" y="15"/>
                      <a:pt x="14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7"/>
                      <a:pt x="15" y="17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8" y="17"/>
                      <a:pt x="19" y="17"/>
                    </a:cubicBezTo>
                    <a:cubicBezTo>
                      <a:pt x="19" y="16"/>
                      <a:pt x="18" y="13"/>
                      <a:pt x="17" y="12"/>
                    </a:cubicBezTo>
                    <a:cubicBezTo>
                      <a:pt x="17" y="12"/>
                      <a:pt x="16" y="12"/>
                      <a:pt x="16" y="11"/>
                    </a:cubicBezTo>
                    <a:cubicBezTo>
                      <a:pt x="15" y="11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4"/>
                      <a:pt x="8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0" name="Freeform 79"/>
              <p:cNvSpPr/>
              <p:nvPr/>
            </p:nvSpPr>
            <p:spPr bwMode="auto">
              <a:xfrm>
                <a:off x="7380" y="-2793"/>
                <a:ext cx="9" cy="12"/>
              </a:xfrm>
              <a:custGeom>
                <a:avLst/>
                <a:gdLst>
                  <a:gd name="T0" fmla="*/ 1 w 4"/>
                  <a:gd name="T1" fmla="*/ 4 h 5"/>
                  <a:gd name="T2" fmla="*/ 4 w 4"/>
                  <a:gd name="T3" fmla="*/ 2 h 5"/>
                  <a:gd name="T4" fmla="*/ 2 w 4"/>
                  <a:gd name="T5" fmla="*/ 0 h 5"/>
                  <a:gd name="T6" fmla="*/ 1 w 4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cubicBezTo>
                      <a:pt x="2" y="5"/>
                      <a:pt x="4" y="4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3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Freeform 80"/>
              <p:cNvSpPr/>
              <p:nvPr/>
            </p:nvSpPr>
            <p:spPr bwMode="auto">
              <a:xfrm>
                <a:off x="7422" y="-2793"/>
                <a:ext cx="10" cy="10"/>
              </a:xfrm>
              <a:custGeom>
                <a:avLst/>
                <a:gdLst>
                  <a:gd name="T0" fmla="*/ 3 w 4"/>
                  <a:gd name="T1" fmla="*/ 2 h 4"/>
                  <a:gd name="T2" fmla="*/ 2 w 4"/>
                  <a:gd name="T3" fmla="*/ 0 h 4"/>
                  <a:gd name="T4" fmla="*/ 0 w 4"/>
                  <a:gd name="T5" fmla="*/ 3 h 4"/>
                  <a:gd name="T6" fmla="*/ 3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2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4"/>
                      <a:pt x="3" y="3"/>
                      <a:pt x="3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Freeform 81"/>
              <p:cNvSpPr/>
              <p:nvPr/>
            </p:nvSpPr>
            <p:spPr bwMode="auto">
              <a:xfrm>
                <a:off x="7472" y="-2746"/>
                <a:ext cx="12" cy="10"/>
              </a:xfrm>
              <a:custGeom>
                <a:avLst/>
                <a:gdLst>
                  <a:gd name="T0" fmla="*/ 3 w 5"/>
                  <a:gd name="T1" fmla="*/ 4 h 4"/>
                  <a:gd name="T2" fmla="*/ 3 w 5"/>
                  <a:gd name="T3" fmla="*/ 4 h 4"/>
                  <a:gd name="T4" fmla="*/ 3 w 5"/>
                  <a:gd name="T5" fmla="*/ 4 h 4"/>
                  <a:gd name="T6" fmla="*/ 3 w 5"/>
                  <a:gd name="T7" fmla="*/ 4 h 4"/>
                  <a:gd name="T8" fmla="*/ 5 w 5"/>
                  <a:gd name="T9" fmla="*/ 2 h 4"/>
                  <a:gd name="T10" fmla="*/ 4 w 5"/>
                  <a:gd name="T11" fmla="*/ 0 h 4"/>
                  <a:gd name="T12" fmla="*/ 3 w 5"/>
                  <a:gd name="T13" fmla="*/ 1 h 4"/>
                  <a:gd name="T14" fmla="*/ 3 w 5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1"/>
                      <a:pt x="0" y="4"/>
                      <a:pt x="3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Freeform 82"/>
              <p:cNvSpPr/>
              <p:nvPr/>
            </p:nvSpPr>
            <p:spPr bwMode="auto">
              <a:xfrm>
                <a:off x="6494" y="-3079"/>
                <a:ext cx="9" cy="24"/>
              </a:xfrm>
              <a:custGeom>
                <a:avLst/>
                <a:gdLst>
                  <a:gd name="T0" fmla="*/ 0 w 4"/>
                  <a:gd name="T1" fmla="*/ 8 h 10"/>
                  <a:gd name="T2" fmla="*/ 0 w 4"/>
                  <a:gd name="T3" fmla="*/ 9 h 10"/>
                  <a:gd name="T4" fmla="*/ 2 w 4"/>
                  <a:gd name="T5" fmla="*/ 9 h 10"/>
                  <a:gd name="T6" fmla="*/ 3 w 4"/>
                  <a:gd name="T7" fmla="*/ 8 h 10"/>
                  <a:gd name="T8" fmla="*/ 4 w 4"/>
                  <a:gd name="T9" fmla="*/ 6 h 10"/>
                  <a:gd name="T10" fmla="*/ 4 w 4"/>
                  <a:gd name="T11" fmla="*/ 6 h 10"/>
                  <a:gd name="T12" fmla="*/ 1 w 4"/>
                  <a:gd name="T13" fmla="*/ 0 h 10"/>
                  <a:gd name="T14" fmla="*/ 0 w 4"/>
                  <a:gd name="T15" fmla="*/ 1 h 10"/>
                  <a:gd name="T16" fmla="*/ 0 w 4"/>
                  <a:gd name="T17" fmla="*/ 2 h 10"/>
                  <a:gd name="T18" fmla="*/ 2 w 4"/>
                  <a:gd name="T19" fmla="*/ 5 h 10"/>
                  <a:gd name="T20" fmla="*/ 0 w 4"/>
                  <a:gd name="T2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0">
                    <a:moveTo>
                      <a:pt x="0" y="8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3" y="7"/>
                      <a:pt x="4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7"/>
                      <a:pt x="0" y="6"/>
                      <a:pt x="0" y="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4" name="Freeform 83"/>
              <p:cNvSpPr/>
              <p:nvPr/>
            </p:nvSpPr>
            <p:spPr bwMode="auto">
              <a:xfrm>
                <a:off x="6277" y="-3008"/>
                <a:ext cx="212" cy="267"/>
              </a:xfrm>
              <a:custGeom>
                <a:avLst/>
                <a:gdLst>
                  <a:gd name="T0" fmla="*/ 81 w 90"/>
                  <a:gd name="T1" fmla="*/ 5 h 113"/>
                  <a:gd name="T2" fmla="*/ 75 w 90"/>
                  <a:gd name="T3" fmla="*/ 11 h 113"/>
                  <a:gd name="T4" fmla="*/ 61 w 90"/>
                  <a:gd name="T5" fmla="*/ 12 h 113"/>
                  <a:gd name="T6" fmla="*/ 48 w 90"/>
                  <a:gd name="T7" fmla="*/ 11 h 113"/>
                  <a:gd name="T8" fmla="*/ 30 w 90"/>
                  <a:gd name="T9" fmla="*/ 6 h 113"/>
                  <a:gd name="T10" fmla="*/ 23 w 90"/>
                  <a:gd name="T11" fmla="*/ 13 h 113"/>
                  <a:gd name="T12" fmla="*/ 11 w 90"/>
                  <a:gd name="T13" fmla="*/ 17 h 113"/>
                  <a:gd name="T14" fmla="*/ 12 w 90"/>
                  <a:gd name="T15" fmla="*/ 28 h 113"/>
                  <a:gd name="T16" fmla="*/ 6 w 90"/>
                  <a:gd name="T17" fmla="*/ 44 h 113"/>
                  <a:gd name="T18" fmla="*/ 4 w 90"/>
                  <a:gd name="T19" fmla="*/ 62 h 113"/>
                  <a:gd name="T20" fmla="*/ 0 w 90"/>
                  <a:gd name="T21" fmla="*/ 78 h 113"/>
                  <a:gd name="T22" fmla="*/ 9 w 90"/>
                  <a:gd name="T23" fmla="*/ 79 h 113"/>
                  <a:gd name="T24" fmla="*/ 9 w 90"/>
                  <a:gd name="T25" fmla="*/ 102 h 113"/>
                  <a:gd name="T26" fmla="*/ 7 w 90"/>
                  <a:gd name="T27" fmla="*/ 107 h 113"/>
                  <a:gd name="T28" fmla="*/ 21 w 90"/>
                  <a:gd name="T29" fmla="*/ 109 h 113"/>
                  <a:gd name="T30" fmla="*/ 19 w 90"/>
                  <a:gd name="T31" fmla="*/ 102 h 113"/>
                  <a:gd name="T32" fmla="*/ 20 w 90"/>
                  <a:gd name="T33" fmla="*/ 91 h 113"/>
                  <a:gd name="T34" fmla="*/ 20 w 90"/>
                  <a:gd name="T35" fmla="*/ 73 h 113"/>
                  <a:gd name="T36" fmla="*/ 28 w 90"/>
                  <a:gd name="T37" fmla="*/ 65 h 113"/>
                  <a:gd name="T38" fmla="*/ 36 w 90"/>
                  <a:gd name="T39" fmla="*/ 86 h 113"/>
                  <a:gd name="T40" fmla="*/ 36 w 90"/>
                  <a:gd name="T41" fmla="*/ 93 h 113"/>
                  <a:gd name="T42" fmla="*/ 51 w 90"/>
                  <a:gd name="T43" fmla="*/ 93 h 113"/>
                  <a:gd name="T44" fmla="*/ 51 w 90"/>
                  <a:gd name="T45" fmla="*/ 109 h 113"/>
                  <a:gd name="T46" fmla="*/ 56 w 90"/>
                  <a:gd name="T47" fmla="*/ 100 h 113"/>
                  <a:gd name="T48" fmla="*/ 59 w 90"/>
                  <a:gd name="T49" fmla="*/ 95 h 113"/>
                  <a:gd name="T50" fmla="*/ 59 w 90"/>
                  <a:gd name="T51" fmla="*/ 88 h 113"/>
                  <a:gd name="T52" fmla="*/ 47 w 90"/>
                  <a:gd name="T53" fmla="*/ 80 h 113"/>
                  <a:gd name="T54" fmla="*/ 45 w 90"/>
                  <a:gd name="T55" fmla="*/ 68 h 113"/>
                  <a:gd name="T56" fmla="*/ 39 w 90"/>
                  <a:gd name="T57" fmla="*/ 59 h 113"/>
                  <a:gd name="T58" fmla="*/ 39 w 90"/>
                  <a:gd name="T59" fmla="*/ 54 h 113"/>
                  <a:gd name="T60" fmla="*/ 44 w 90"/>
                  <a:gd name="T61" fmla="*/ 50 h 113"/>
                  <a:gd name="T62" fmla="*/ 55 w 90"/>
                  <a:gd name="T63" fmla="*/ 41 h 113"/>
                  <a:gd name="T64" fmla="*/ 63 w 90"/>
                  <a:gd name="T65" fmla="*/ 39 h 113"/>
                  <a:gd name="T66" fmla="*/ 51 w 90"/>
                  <a:gd name="T67" fmla="*/ 38 h 113"/>
                  <a:gd name="T68" fmla="*/ 45 w 90"/>
                  <a:gd name="T69" fmla="*/ 40 h 113"/>
                  <a:gd name="T70" fmla="*/ 31 w 90"/>
                  <a:gd name="T71" fmla="*/ 47 h 113"/>
                  <a:gd name="T72" fmla="*/ 22 w 90"/>
                  <a:gd name="T73" fmla="*/ 44 h 113"/>
                  <a:gd name="T74" fmla="*/ 17 w 90"/>
                  <a:gd name="T75" fmla="*/ 39 h 113"/>
                  <a:gd name="T76" fmla="*/ 19 w 90"/>
                  <a:gd name="T77" fmla="*/ 18 h 113"/>
                  <a:gd name="T78" fmla="*/ 53 w 90"/>
                  <a:gd name="T79" fmla="*/ 18 h 113"/>
                  <a:gd name="T80" fmla="*/ 70 w 90"/>
                  <a:gd name="T81" fmla="*/ 25 h 113"/>
                  <a:gd name="T82" fmla="*/ 80 w 90"/>
                  <a:gd name="T83" fmla="*/ 19 h 113"/>
                  <a:gd name="T84" fmla="*/ 87 w 90"/>
                  <a:gd name="T8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0" h="113">
                    <a:moveTo>
                      <a:pt x="87" y="0"/>
                    </a:moveTo>
                    <a:cubicBezTo>
                      <a:pt x="85" y="1"/>
                      <a:pt x="82" y="1"/>
                      <a:pt x="81" y="5"/>
                    </a:cubicBezTo>
                    <a:cubicBezTo>
                      <a:pt x="81" y="6"/>
                      <a:pt x="81" y="7"/>
                      <a:pt x="80" y="8"/>
                    </a:cubicBezTo>
                    <a:cubicBezTo>
                      <a:pt x="79" y="10"/>
                      <a:pt x="77" y="10"/>
                      <a:pt x="75" y="11"/>
                    </a:cubicBezTo>
                    <a:cubicBezTo>
                      <a:pt x="71" y="14"/>
                      <a:pt x="71" y="14"/>
                      <a:pt x="69" y="15"/>
                    </a:cubicBezTo>
                    <a:cubicBezTo>
                      <a:pt x="66" y="15"/>
                      <a:pt x="64" y="12"/>
                      <a:pt x="61" y="12"/>
                    </a:cubicBezTo>
                    <a:cubicBezTo>
                      <a:pt x="58" y="12"/>
                      <a:pt x="57" y="14"/>
                      <a:pt x="55" y="14"/>
                    </a:cubicBezTo>
                    <a:cubicBezTo>
                      <a:pt x="52" y="14"/>
                      <a:pt x="50" y="12"/>
                      <a:pt x="48" y="11"/>
                    </a:cubicBezTo>
                    <a:cubicBezTo>
                      <a:pt x="45" y="10"/>
                      <a:pt x="42" y="11"/>
                      <a:pt x="39" y="11"/>
                    </a:cubicBezTo>
                    <a:cubicBezTo>
                      <a:pt x="36" y="11"/>
                      <a:pt x="34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7" y="8"/>
                      <a:pt x="26" y="11"/>
                      <a:pt x="23" y="13"/>
                    </a:cubicBezTo>
                    <a:cubicBezTo>
                      <a:pt x="21" y="15"/>
                      <a:pt x="17" y="10"/>
                      <a:pt x="15" y="14"/>
                    </a:cubicBezTo>
                    <a:cubicBezTo>
                      <a:pt x="13" y="15"/>
                      <a:pt x="12" y="16"/>
                      <a:pt x="11" y="17"/>
                    </a:cubicBezTo>
                    <a:cubicBezTo>
                      <a:pt x="11" y="18"/>
                      <a:pt x="10" y="18"/>
                      <a:pt x="10" y="18"/>
                    </a:cubicBezTo>
                    <a:cubicBezTo>
                      <a:pt x="10" y="21"/>
                      <a:pt x="13" y="25"/>
                      <a:pt x="12" y="28"/>
                    </a:cubicBezTo>
                    <a:cubicBezTo>
                      <a:pt x="10" y="40"/>
                      <a:pt x="10" y="40"/>
                      <a:pt x="9" y="41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6"/>
                      <a:pt x="7" y="48"/>
                      <a:pt x="6" y="50"/>
                    </a:cubicBezTo>
                    <a:cubicBezTo>
                      <a:pt x="5" y="54"/>
                      <a:pt x="5" y="58"/>
                      <a:pt x="4" y="62"/>
                    </a:cubicBezTo>
                    <a:cubicBezTo>
                      <a:pt x="3" y="64"/>
                      <a:pt x="1" y="64"/>
                      <a:pt x="0" y="65"/>
                    </a:cubicBezTo>
                    <a:cubicBezTo>
                      <a:pt x="0" y="66"/>
                      <a:pt x="0" y="78"/>
                      <a:pt x="0" y="78"/>
                    </a:cubicBezTo>
                    <a:cubicBezTo>
                      <a:pt x="1" y="80"/>
                      <a:pt x="2" y="80"/>
                      <a:pt x="4" y="78"/>
                    </a:cubicBezTo>
                    <a:cubicBezTo>
                      <a:pt x="8" y="75"/>
                      <a:pt x="10" y="76"/>
                      <a:pt x="9" y="79"/>
                    </a:cubicBezTo>
                    <a:cubicBezTo>
                      <a:pt x="9" y="84"/>
                      <a:pt x="11" y="89"/>
                      <a:pt x="11" y="93"/>
                    </a:cubicBezTo>
                    <a:cubicBezTo>
                      <a:pt x="11" y="93"/>
                      <a:pt x="10" y="100"/>
                      <a:pt x="9" y="102"/>
                    </a:cubicBezTo>
                    <a:cubicBezTo>
                      <a:pt x="7" y="104"/>
                      <a:pt x="7" y="105"/>
                      <a:pt x="7" y="106"/>
                    </a:cubicBezTo>
                    <a:cubicBezTo>
                      <a:pt x="7" y="106"/>
                      <a:pt x="7" y="106"/>
                      <a:pt x="7" y="107"/>
                    </a:cubicBezTo>
                    <a:cubicBezTo>
                      <a:pt x="7" y="107"/>
                      <a:pt x="7" y="107"/>
                      <a:pt x="7" y="107"/>
                    </a:cubicBezTo>
                    <a:cubicBezTo>
                      <a:pt x="10" y="113"/>
                      <a:pt x="16" y="108"/>
                      <a:pt x="21" y="109"/>
                    </a:cubicBezTo>
                    <a:cubicBezTo>
                      <a:pt x="21" y="108"/>
                      <a:pt x="21" y="108"/>
                      <a:pt x="22" y="108"/>
                    </a:cubicBezTo>
                    <a:cubicBezTo>
                      <a:pt x="21" y="106"/>
                      <a:pt x="18" y="104"/>
                      <a:pt x="19" y="102"/>
                    </a:cubicBezTo>
                    <a:cubicBezTo>
                      <a:pt x="19" y="101"/>
                      <a:pt x="19" y="101"/>
                      <a:pt x="20" y="100"/>
                    </a:cubicBezTo>
                    <a:cubicBezTo>
                      <a:pt x="23" y="95"/>
                      <a:pt x="21" y="93"/>
                      <a:pt x="20" y="91"/>
                    </a:cubicBezTo>
                    <a:cubicBezTo>
                      <a:pt x="17" y="87"/>
                      <a:pt x="17" y="86"/>
                      <a:pt x="20" y="82"/>
                    </a:cubicBezTo>
                    <a:cubicBezTo>
                      <a:pt x="23" y="79"/>
                      <a:pt x="22" y="76"/>
                      <a:pt x="20" y="73"/>
                    </a:cubicBezTo>
                    <a:cubicBezTo>
                      <a:pt x="20" y="71"/>
                      <a:pt x="19" y="69"/>
                      <a:pt x="19" y="69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30" y="67"/>
                      <a:pt x="30" y="67"/>
                      <a:pt x="28" y="76"/>
                    </a:cubicBezTo>
                    <a:cubicBezTo>
                      <a:pt x="27" y="81"/>
                      <a:pt x="33" y="85"/>
                      <a:pt x="36" y="86"/>
                    </a:cubicBezTo>
                    <a:cubicBezTo>
                      <a:pt x="36" y="86"/>
                      <a:pt x="37" y="86"/>
                      <a:pt x="37" y="87"/>
                    </a:cubicBezTo>
                    <a:cubicBezTo>
                      <a:pt x="38" y="89"/>
                      <a:pt x="36" y="91"/>
                      <a:pt x="36" y="93"/>
                    </a:cubicBezTo>
                    <a:cubicBezTo>
                      <a:pt x="35" y="99"/>
                      <a:pt x="41" y="103"/>
                      <a:pt x="45" y="99"/>
                    </a:cubicBezTo>
                    <a:cubicBezTo>
                      <a:pt x="44" y="92"/>
                      <a:pt x="44" y="92"/>
                      <a:pt x="51" y="93"/>
                    </a:cubicBezTo>
                    <a:cubicBezTo>
                      <a:pt x="51" y="94"/>
                      <a:pt x="51" y="95"/>
                      <a:pt x="49" y="97"/>
                    </a:cubicBezTo>
                    <a:cubicBezTo>
                      <a:pt x="49" y="97"/>
                      <a:pt x="42" y="105"/>
                      <a:pt x="51" y="109"/>
                    </a:cubicBezTo>
                    <a:cubicBezTo>
                      <a:pt x="53" y="110"/>
                      <a:pt x="57" y="107"/>
                      <a:pt x="57" y="106"/>
                    </a:cubicBezTo>
                    <a:cubicBezTo>
                      <a:pt x="57" y="104"/>
                      <a:pt x="56" y="102"/>
                      <a:pt x="56" y="100"/>
                    </a:cubicBezTo>
                    <a:cubicBezTo>
                      <a:pt x="55" y="98"/>
                      <a:pt x="58" y="97"/>
                      <a:pt x="59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8" y="93"/>
                      <a:pt x="56" y="92"/>
                      <a:pt x="55" y="91"/>
                    </a:cubicBezTo>
                    <a:cubicBezTo>
                      <a:pt x="59" y="89"/>
                      <a:pt x="59" y="89"/>
                      <a:pt x="59" y="88"/>
                    </a:cubicBezTo>
                    <a:cubicBezTo>
                      <a:pt x="59" y="87"/>
                      <a:pt x="59" y="87"/>
                      <a:pt x="55" y="87"/>
                    </a:cubicBezTo>
                    <a:cubicBezTo>
                      <a:pt x="53" y="83"/>
                      <a:pt x="48" y="84"/>
                      <a:pt x="47" y="80"/>
                    </a:cubicBezTo>
                    <a:cubicBezTo>
                      <a:pt x="45" y="77"/>
                      <a:pt x="48" y="75"/>
                      <a:pt x="49" y="72"/>
                    </a:cubicBezTo>
                    <a:cubicBezTo>
                      <a:pt x="49" y="71"/>
                      <a:pt x="48" y="69"/>
                      <a:pt x="45" y="68"/>
                    </a:cubicBezTo>
                    <a:cubicBezTo>
                      <a:pt x="44" y="68"/>
                      <a:pt x="44" y="67"/>
                      <a:pt x="43" y="67"/>
                    </a:cubicBezTo>
                    <a:cubicBezTo>
                      <a:pt x="41" y="64"/>
                      <a:pt x="41" y="61"/>
                      <a:pt x="39" y="59"/>
                    </a:cubicBezTo>
                    <a:cubicBezTo>
                      <a:pt x="38" y="58"/>
                      <a:pt x="35" y="57"/>
                      <a:pt x="34" y="54"/>
                    </a:cubicBezTo>
                    <a:cubicBezTo>
                      <a:pt x="35" y="53"/>
                      <a:pt x="37" y="55"/>
                      <a:pt x="39" y="54"/>
                    </a:cubicBezTo>
                    <a:cubicBezTo>
                      <a:pt x="41" y="53"/>
                      <a:pt x="41" y="51"/>
                      <a:pt x="43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50" y="49"/>
                      <a:pt x="51" y="44"/>
                      <a:pt x="55" y="41"/>
                    </a:cubicBezTo>
                    <a:cubicBezTo>
                      <a:pt x="58" y="38"/>
                      <a:pt x="60" y="41"/>
                      <a:pt x="63" y="40"/>
                    </a:cubicBezTo>
                    <a:cubicBezTo>
                      <a:pt x="63" y="40"/>
                      <a:pt x="63" y="40"/>
                      <a:pt x="63" y="39"/>
                    </a:cubicBezTo>
                    <a:cubicBezTo>
                      <a:pt x="64" y="38"/>
                      <a:pt x="62" y="35"/>
                      <a:pt x="60" y="35"/>
                    </a:cubicBezTo>
                    <a:cubicBezTo>
                      <a:pt x="57" y="34"/>
                      <a:pt x="55" y="37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48" y="37"/>
                      <a:pt x="47" y="38"/>
                      <a:pt x="45" y="40"/>
                    </a:cubicBezTo>
                    <a:cubicBezTo>
                      <a:pt x="43" y="41"/>
                      <a:pt x="43" y="41"/>
                      <a:pt x="38" y="39"/>
                    </a:cubicBezTo>
                    <a:cubicBezTo>
                      <a:pt x="38" y="39"/>
                      <a:pt x="28" y="40"/>
                      <a:pt x="31" y="47"/>
                    </a:cubicBezTo>
                    <a:cubicBezTo>
                      <a:pt x="31" y="47"/>
                      <a:pt x="31" y="48"/>
                      <a:pt x="30" y="48"/>
                    </a:cubicBezTo>
                    <a:cubicBezTo>
                      <a:pt x="26" y="50"/>
                      <a:pt x="23" y="48"/>
                      <a:pt x="22" y="44"/>
                    </a:cubicBezTo>
                    <a:cubicBezTo>
                      <a:pt x="21" y="40"/>
                      <a:pt x="21" y="40"/>
                      <a:pt x="20" y="40"/>
                    </a:cubicBezTo>
                    <a:cubicBezTo>
                      <a:pt x="19" y="39"/>
                      <a:pt x="18" y="40"/>
                      <a:pt x="17" y="39"/>
                    </a:cubicBezTo>
                    <a:cubicBezTo>
                      <a:pt x="15" y="37"/>
                      <a:pt x="14" y="30"/>
                      <a:pt x="14" y="30"/>
                    </a:cubicBezTo>
                    <a:cubicBezTo>
                      <a:pt x="14" y="26"/>
                      <a:pt x="18" y="19"/>
                      <a:pt x="19" y="18"/>
                    </a:cubicBezTo>
                    <a:cubicBezTo>
                      <a:pt x="23" y="16"/>
                      <a:pt x="27" y="19"/>
                      <a:pt x="30" y="18"/>
                    </a:cubicBezTo>
                    <a:cubicBezTo>
                      <a:pt x="38" y="18"/>
                      <a:pt x="45" y="20"/>
                      <a:pt x="53" y="18"/>
                    </a:cubicBezTo>
                    <a:cubicBezTo>
                      <a:pt x="57" y="17"/>
                      <a:pt x="61" y="21"/>
                      <a:pt x="65" y="22"/>
                    </a:cubicBezTo>
                    <a:cubicBezTo>
                      <a:pt x="67" y="22"/>
                      <a:pt x="67" y="25"/>
                      <a:pt x="70" y="25"/>
                    </a:cubicBezTo>
                    <a:cubicBezTo>
                      <a:pt x="70" y="25"/>
                      <a:pt x="70" y="25"/>
                      <a:pt x="72" y="20"/>
                    </a:cubicBezTo>
                    <a:cubicBezTo>
                      <a:pt x="74" y="19"/>
                      <a:pt x="77" y="21"/>
                      <a:pt x="80" y="19"/>
                    </a:cubicBezTo>
                    <a:cubicBezTo>
                      <a:pt x="80" y="19"/>
                      <a:pt x="89" y="5"/>
                      <a:pt x="90" y="3"/>
                    </a:cubicBezTo>
                    <a:cubicBezTo>
                      <a:pt x="90" y="1"/>
                      <a:pt x="88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5" name="Freeform 84"/>
              <p:cNvSpPr/>
              <p:nvPr/>
            </p:nvSpPr>
            <p:spPr bwMode="auto">
              <a:xfrm>
                <a:off x="6307" y="-3135"/>
                <a:ext cx="24" cy="14"/>
              </a:xfrm>
              <a:custGeom>
                <a:avLst/>
                <a:gdLst>
                  <a:gd name="T0" fmla="*/ 1 w 10"/>
                  <a:gd name="T1" fmla="*/ 5 h 6"/>
                  <a:gd name="T2" fmla="*/ 5 w 10"/>
                  <a:gd name="T3" fmla="*/ 4 h 6"/>
                  <a:gd name="T4" fmla="*/ 6 w 10"/>
                  <a:gd name="T5" fmla="*/ 3 h 6"/>
                  <a:gd name="T6" fmla="*/ 9 w 10"/>
                  <a:gd name="T7" fmla="*/ 3 h 6"/>
                  <a:gd name="T8" fmla="*/ 10 w 10"/>
                  <a:gd name="T9" fmla="*/ 2 h 6"/>
                  <a:gd name="T10" fmla="*/ 8 w 10"/>
                  <a:gd name="T11" fmla="*/ 0 h 6"/>
                  <a:gd name="T12" fmla="*/ 6 w 10"/>
                  <a:gd name="T13" fmla="*/ 0 h 6"/>
                  <a:gd name="T14" fmla="*/ 6 w 10"/>
                  <a:gd name="T15" fmla="*/ 0 h 6"/>
                  <a:gd name="T16" fmla="*/ 4 w 10"/>
                  <a:gd name="T17" fmla="*/ 2 h 6"/>
                  <a:gd name="T18" fmla="*/ 1 w 10"/>
                  <a:gd name="T19" fmla="*/ 3 h 6"/>
                  <a:gd name="T20" fmla="*/ 1 w 10"/>
                  <a:gd name="T2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6">
                    <a:moveTo>
                      <a:pt x="1" y="5"/>
                    </a:moveTo>
                    <a:cubicBezTo>
                      <a:pt x="2" y="6"/>
                      <a:pt x="4" y="5"/>
                      <a:pt x="5" y="4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10" y="0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4" y="2"/>
                    </a:cubicBezTo>
                    <a:cubicBezTo>
                      <a:pt x="3" y="2"/>
                      <a:pt x="2" y="2"/>
                      <a:pt x="1" y="3"/>
                    </a:cubicBezTo>
                    <a:cubicBezTo>
                      <a:pt x="1" y="3"/>
                      <a:pt x="0" y="4"/>
                      <a:pt x="1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6" name="Freeform 85"/>
              <p:cNvSpPr/>
              <p:nvPr/>
            </p:nvSpPr>
            <p:spPr bwMode="auto">
              <a:xfrm>
                <a:off x="6201" y="-2663"/>
                <a:ext cx="80" cy="38"/>
              </a:xfrm>
              <a:custGeom>
                <a:avLst/>
                <a:gdLst>
                  <a:gd name="T0" fmla="*/ 3 w 34"/>
                  <a:gd name="T1" fmla="*/ 16 h 16"/>
                  <a:gd name="T2" fmla="*/ 5 w 34"/>
                  <a:gd name="T3" fmla="*/ 15 h 16"/>
                  <a:gd name="T4" fmla="*/ 13 w 34"/>
                  <a:gd name="T5" fmla="*/ 12 h 16"/>
                  <a:gd name="T6" fmla="*/ 18 w 34"/>
                  <a:gd name="T7" fmla="*/ 12 h 16"/>
                  <a:gd name="T8" fmla="*/ 19 w 34"/>
                  <a:gd name="T9" fmla="*/ 11 h 16"/>
                  <a:gd name="T10" fmla="*/ 22 w 34"/>
                  <a:gd name="T11" fmla="*/ 10 h 16"/>
                  <a:gd name="T12" fmla="*/ 24 w 34"/>
                  <a:gd name="T13" fmla="*/ 10 h 16"/>
                  <a:gd name="T14" fmla="*/ 32 w 34"/>
                  <a:gd name="T15" fmla="*/ 10 h 16"/>
                  <a:gd name="T16" fmla="*/ 32 w 34"/>
                  <a:gd name="T17" fmla="*/ 10 h 16"/>
                  <a:gd name="T18" fmla="*/ 33 w 34"/>
                  <a:gd name="T19" fmla="*/ 9 h 16"/>
                  <a:gd name="T20" fmla="*/ 31 w 34"/>
                  <a:gd name="T21" fmla="*/ 4 h 16"/>
                  <a:gd name="T22" fmla="*/ 24 w 34"/>
                  <a:gd name="T23" fmla="*/ 4 h 16"/>
                  <a:gd name="T24" fmla="*/ 20 w 34"/>
                  <a:gd name="T25" fmla="*/ 3 h 16"/>
                  <a:gd name="T26" fmla="*/ 17 w 34"/>
                  <a:gd name="T27" fmla="*/ 1 h 16"/>
                  <a:gd name="T28" fmla="*/ 16 w 34"/>
                  <a:gd name="T29" fmla="*/ 1 h 16"/>
                  <a:gd name="T30" fmla="*/ 12 w 34"/>
                  <a:gd name="T31" fmla="*/ 0 h 16"/>
                  <a:gd name="T32" fmla="*/ 9 w 34"/>
                  <a:gd name="T33" fmla="*/ 2 h 16"/>
                  <a:gd name="T34" fmla="*/ 12 w 34"/>
                  <a:gd name="T35" fmla="*/ 4 h 16"/>
                  <a:gd name="T36" fmla="*/ 8 w 34"/>
                  <a:gd name="T37" fmla="*/ 4 h 16"/>
                  <a:gd name="T38" fmla="*/ 3 w 34"/>
                  <a:gd name="T39" fmla="*/ 5 h 16"/>
                  <a:gd name="T40" fmla="*/ 0 w 34"/>
                  <a:gd name="T41" fmla="*/ 11 h 16"/>
                  <a:gd name="T42" fmla="*/ 0 w 34"/>
                  <a:gd name="T43" fmla="*/ 13 h 16"/>
                  <a:gd name="T44" fmla="*/ 3 w 34"/>
                  <a:gd name="T4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16">
                    <a:moveTo>
                      <a:pt x="3" y="16"/>
                    </a:moveTo>
                    <a:cubicBezTo>
                      <a:pt x="4" y="16"/>
                      <a:pt x="4" y="15"/>
                      <a:pt x="5" y="15"/>
                    </a:cubicBezTo>
                    <a:cubicBezTo>
                      <a:pt x="7" y="15"/>
                      <a:pt x="10" y="13"/>
                      <a:pt x="13" y="12"/>
                    </a:cubicBezTo>
                    <a:cubicBezTo>
                      <a:pt x="14" y="12"/>
                      <a:pt x="16" y="12"/>
                      <a:pt x="18" y="12"/>
                    </a:cubicBezTo>
                    <a:cubicBezTo>
                      <a:pt x="18" y="11"/>
                      <a:pt x="19" y="11"/>
                      <a:pt x="19" y="11"/>
                    </a:cubicBezTo>
                    <a:cubicBezTo>
                      <a:pt x="20" y="10"/>
                      <a:pt x="21" y="10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9"/>
                    </a:cubicBezTo>
                    <a:cubicBezTo>
                      <a:pt x="34" y="9"/>
                      <a:pt x="33" y="5"/>
                      <a:pt x="31" y="4"/>
                    </a:cubicBezTo>
                    <a:cubicBezTo>
                      <a:pt x="29" y="3"/>
                      <a:pt x="26" y="5"/>
                      <a:pt x="24" y="4"/>
                    </a:cubicBezTo>
                    <a:cubicBezTo>
                      <a:pt x="22" y="3"/>
                      <a:pt x="21" y="4"/>
                      <a:pt x="20" y="3"/>
                    </a:cubicBezTo>
                    <a:cubicBezTo>
                      <a:pt x="19" y="3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0" y="0"/>
                      <a:pt x="10" y="1"/>
                      <a:pt x="9" y="2"/>
                    </a:cubicBezTo>
                    <a:cubicBezTo>
                      <a:pt x="10" y="3"/>
                      <a:pt x="12" y="3"/>
                      <a:pt x="12" y="4"/>
                    </a:cubicBezTo>
                    <a:cubicBezTo>
                      <a:pt x="12" y="5"/>
                      <a:pt x="12" y="5"/>
                      <a:pt x="8" y="4"/>
                    </a:cubicBezTo>
                    <a:cubicBezTo>
                      <a:pt x="6" y="4"/>
                      <a:pt x="4" y="4"/>
                      <a:pt x="3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3"/>
                    </a:cubicBezTo>
                    <a:cubicBezTo>
                      <a:pt x="0" y="14"/>
                      <a:pt x="1" y="16"/>
                      <a:pt x="3" y="1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7" name="Freeform 86"/>
              <p:cNvSpPr/>
              <p:nvPr/>
            </p:nvSpPr>
            <p:spPr bwMode="auto">
              <a:xfrm>
                <a:off x="6390" y="-2580"/>
                <a:ext cx="21" cy="14"/>
              </a:xfrm>
              <a:custGeom>
                <a:avLst/>
                <a:gdLst>
                  <a:gd name="T0" fmla="*/ 8 w 9"/>
                  <a:gd name="T1" fmla="*/ 0 h 6"/>
                  <a:gd name="T2" fmla="*/ 7 w 9"/>
                  <a:gd name="T3" fmla="*/ 1 h 6"/>
                  <a:gd name="T4" fmla="*/ 3 w 9"/>
                  <a:gd name="T5" fmla="*/ 3 h 6"/>
                  <a:gd name="T6" fmla="*/ 1 w 9"/>
                  <a:gd name="T7" fmla="*/ 4 h 6"/>
                  <a:gd name="T8" fmla="*/ 8 w 9"/>
                  <a:gd name="T9" fmla="*/ 1 h 6"/>
                  <a:gd name="T10" fmla="*/ 8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8" y="0"/>
                    </a:moveTo>
                    <a:cubicBezTo>
                      <a:pt x="7" y="0"/>
                      <a:pt x="7" y="0"/>
                      <a:pt x="7" y="1"/>
                    </a:cubicBezTo>
                    <a:cubicBezTo>
                      <a:pt x="5" y="2"/>
                      <a:pt x="3" y="3"/>
                      <a:pt x="3" y="3"/>
                    </a:cubicBezTo>
                    <a:cubicBezTo>
                      <a:pt x="2" y="3"/>
                      <a:pt x="0" y="3"/>
                      <a:pt x="1" y="4"/>
                    </a:cubicBezTo>
                    <a:cubicBezTo>
                      <a:pt x="3" y="6"/>
                      <a:pt x="8" y="4"/>
                      <a:pt x="8" y="1"/>
                    </a:cubicBezTo>
                    <a:cubicBezTo>
                      <a:pt x="8" y="1"/>
                      <a:pt x="9" y="0"/>
                      <a:pt x="8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8" name="Freeform 87"/>
              <p:cNvSpPr/>
              <p:nvPr/>
            </p:nvSpPr>
            <p:spPr bwMode="auto">
              <a:xfrm>
                <a:off x="6359" y="-2585"/>
                <a:ext cx="10" cy="10"/>
              </a:xfrm>
              <a:custGeom>
                <a:avLst/>
                <a:gdLst>
                  <a:gd name="T0" fmla="*/ 0 w 4"/>
                  <a:gd name="T1" fmla="*/ 3 h 4"/>
                  <a:gd name="T2" fmla="*/ 3 w 4"/>
                  <a:gd name="T3" fmla="*/ 3 h 4"/>
                  <a:gd name="T4" fmla="*/ 4 w 4"/>
                  <a:gd name="T5" fmla="*/ 1 h 4"/>
                  <a:gd name="T6" fmla="*/ 3 w 4"/>
                  <a:gd name="T7" fmla="*/ 0 h 4"/>
                  <a:gd name="T8" fmla="*/ 0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1" y="4"/>
                      <a:pt x="2" y="4"/>
                      <a:pt x="3" y="3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3"/>
                      <a:pt x="0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9" name="Freeform 88"/>
              <p:cNvSpPr/>
              <p:nvPr/>
            </p:nvSpPr>
            <p:spPr bwMode="auto">
              <a:xfrm>
                <a:off x="6324" y="-2736"/>
                <a:ext cx="7" cy="12"/>
              </a:xfrm>
              <a:custGeom>
                <a:avLst/>
                <a:gdLst>
                  <a:gd name="T0" fmla="*/ 2 w 3"/>
                  <a:gd name="T1" fmla="*/ 0 h 5"/>
                  <a:gd name="T2" fmla="*/ 0 w 3"/>
                  <a:gd name="T3" fmla="*/ 3 h 5"/>
                  <a:gd name="T4" fmla="*/ 2 w 3"/>
                  <a:gd name="T5" fmla="*/ 5 h 5"/>
                  <a:gd name="T6" fmla="*/ 2 w 3"/>
                  <a:gd name="T7" fmla="*/ 5 h 5"/>
                  <a:gd name="T8" fmla="*/ 3 w 3"/>
                  <a:gd name="T9" fmla="*/ 2 h 5"/>
                  <a:gd name="T10" fmla="*/ 2 w 3"/>
                  <a:gd name="T11" fmla="*/ 0 h 5"/>
                  <a:gd name="T12" fmla="*/ 2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3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0" name="Freeform 89"/>
              <p:cNvSpPr/>
              <p:nvPr/>
            </p:nvSpPr>
            <p:spPr bwMode="auto">
              <a:xfrm>
                <a:off x="6336" y="-2696"/>
                <a:ext cx="14" cy="9"/>
              </a:xfrm>
              <a:custGeom>
                <a:avLst/>
                <a:gdLst>
                  <a:gd name="T0" fmla="*/ 1 w 6"/>
                  <a:gd name="T1" fmla="*/ 0 h 4"/>
                  <a:gd name="T2" fmla="*/ 0 w 6"/>
                  <a:gd name="T3" fmla="*/ 2 h 4"/>
                  <a:gd name="T4" fmla="*/ 3 w 6"/>
                  <a:gd name="T5" fmla="*/ 3 h 4"/>
                  <a:gd name="T6" fmla="*/ 6 w 6"/>
                  <a:gd name="T7" fmla="*/ 3 h 4"/>
                  <a:gd name="T8" fmla="*/ 1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3" y="3"/>
                    </a:cubicBezTo>
                    <a:cubicBezTo>
                      <a:pt x="4" y="4"/>
                      <a:pt x="5" y="4"/>
                      <a:pt x="6" y="3"/>
                    </a:cubicBezTo>
                    <a:cubicBezTo>
                      <a:pt x="6" y="2"/>
                      <a:pt x="4" y="0"/>
                      <a:pt x="1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1" name="Freeform 90"/>
              <p:cNvSpPr/>
              <p:nvPr/>
            </p:nvSpPr>
            <p:spPr bwMode="auto">
              <a:xfrm>
                <a:off x="6371" y="-2764"/>
                <a:ext cx="7" cy="14"/>
              </a:xfrm>
              <a:custGeom>
                <a:avLst/>
                <a:gdLst>
                  <a:gd name="T0" fmla="*/ 0 w 3"/>
                  <a:gd name="T1" fmla="*/ 2 h 6"/>
                  <a:gd name="T2" fmla="*/ 1 w 3"/>
                  <a:gd name="T3" fmla="*/ 4 h 6"/>
                  <a:gd name="T4" fmla="*/ 3 w 3"/>
                  <a:gd name="T5" fmla="*/ 3 h 6"/>
                  <a:gd name="T6" fmla="*/ 2 w 3"/>
                  <a:gd name="T7" fmla="*/ 0 h 6"/>
                  <a:gd name="T8" fmla="*/ 0 w 3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2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3" y="6"/>
                      <a:pt x="3" y="4"/>
                      <a:pt x="3" y="3"/>
                    </a:cubicBezTo>
                    <a:cubicBezTo>
                      <a:pt x="3" y="2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2" name="Freeform 91"/>
              <p:cNvSpPr/>
              <p:nvPr/>
            </p:nvSpPr>
            <p:spPr bwMode="auto">
              <a:xfrm>
                <a:off x="6267" y="-2620"/>
                <a:ext cx="69" cy="33"/>
              </a:xfrm>
              <a:custGeom>
                <a:avLst/>
                <a:gdLst>
                  <a:gd name="T0" fmla="*/ 3 w 29"/>
                  <a:gd name="T1" fmla="*/ 6 h 14"/>
                  <a:gd name="T2" fmla="*/ 14 w 29"/>
                  <a:gd name="T3" fmla="*/ 8 h 14"/>
                  <a:gd name="T4" fmla="*/ 18 w 29"/>
                  <a:gd name="T5" fmla="*/ 12 h 14"/>
                  <a:gd name="T6" fmla="*/ 20 w 29"/>
                  <a:gd name="T7" fmla="*/ 14 h 14"/>
                  <a:gd name="T8" fmla="*/ 28 w 29"/>
                  <a:gd name="T9" fmla="*/ 10 h 14"/>
                  <a:gd name="T10" fmla="*/ 18 w 29"/>
                  <a:gd name="T11" fmla="*/ 1 h 14"/>
                  <a:gd name="T12" fmla="*/ 12 w 29"/>
                  <a:gd name="T13" fmla="*/ 0 h 14"/>
                  <a:gd name="T14" fmla="*/ 1 w 29"/>
                  <a:gd name="T15" fmla="*/ 5 h 14"/>
                  <a:gd name="T16" fmla="*/ 3 w 29"/>
                  <a:gd name="T1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4">
                    <a:moveTo>
                      <a:pt x="3" y="6"/>
                    </a:moveTo>
                    <a:cubicBezTo>
                      <a:pt x="6" y="8"/>
                      <a:pt x="10" y="7"/>
                      <a:pt x="14" y="8"/>
                    </a:cubicBezTo>
                    <a:cubicBezTo>
                      <a:pt x="16" y="8"/>
                      <a:pt x="17" y="10"/>
                      <a:pt x="18" y="1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3" y="14"/>
                      <a:pt x="28" y="11"/>
                      <a:pt x="28" y="10"/>
                    </a:cubicBezTo>
                    <a:cubicBezTo>
                      <a:pt x="29" y="8"/>
                      <a:pt x="18" y="1"/>
                      <a:pt x="18" y="1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5" y="0"/>
                      <a:pt x="0" y="3"/>
                      <a:pt x="1" y="5"/>
                    </a:cubicBezTo>
                    <a:cubicBezTo>
                      <a:pt x="1" y="6"/>
                      <a:pt x="2" y="6"/>
                      <a:pt x="3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3" name="Freeform 92"/>
              <p:cNvSpPr/>
              <p:nvPr/>
            </p:nvSpPr>
            <p:spPr bwMode="auto">
              <a:xfrm>
                <a:off x="6411" y="-2653"/>
                <a:ext cx="133" cy="70"/>
              </a:xfrm>
              <a:custGeom>
                <a:avLst/>
                <a:gdLst>
                  <a:gd name="T0" fmla="*/ 3 w 56"/>
                  <a:gd name="T1" fmla="*/ 29 h 30"/>
                  <a:gd name="T2" fmla="*/ 13 w 56"/>
                  <a:gd name="T3" fmla="*/ 26 h 30"/>
                  <a:gd name="T4" fmla="*/ 21 w 56"/>
                  <a:gd name="T5" fmla="*/ 19 h 30"/>
                  <a:gd name="T6" fmla="*/ 34 w 56"/>
                  <a:gd name="T7" fmla="*/ 12 h 30"/>
                  <a:gd name="T8" fmla="*/ 44 w 56"/>
                  <a:gd name="T9" fmla="*/ 9 h 30"/>
                  <a:gd name="T10" fmla="*/ 56 w 56"/>
                  <a:gd name="T11" fmla="*/ 2 h 30"/>
                  <a:gd name="T12" fmla="*/ 56 w 56"/>
                  <a:gd name="T13" fmla="*/ 1 h 30"/>
                  <a:gd name="T14" fmla="*/ 52 w 56"/>
                  <a:gd name="T15" fmla="*/ 0 h 30"/>
                  <a:gd name="T16" fmla="*/ 43 w 56"/>
                  <a:gd name="T17" fmla="*/ 1 h 30"/>
                  <a:gd name="T18" fmla="*/ 40 w 56"/>
                  <a:gd name="T19" fmla="*/ 2 h 30"/>
                  <a:gd name="T20" fmla="*/ 37 w 56"/>
                  <a:gd name="T21" fmla="*/ 1 h 30"/>
                  <a:gd name="T22" fmla="*/ 33 w 56"/>
                  <a:gd name="T23" fmla="*/ 3 h 30"/>
                  <a:gd name="T24" fmla="*/ 28 w 56"/>
                  <a:gd name="T25" fmla="*/ 3 h 30"/>
                  <a:gd name="T26" fmla="*/ 27 w 56"/>
                  <a:gd name="T27" fmla="*/ 3 h 30"/>
                  <a:gd name="T28" fmla="*/ 18 w 56"/>
                  <a:gd name="T29" fmla="*/ 12 h 30"/>
                  <a:gd name="T30" fmla="*/ 14 w 56"/>
                  <a:gd name="T31" fmla="*/ 13 h 30"/>
                  <a:gd name="T32" fmla="*/ 8 w 56"/>
                  <a:gd name="T33" fmla="*/ 16 h 30"/>
                  <a:gd name="T34" fmla="*/ 8 w 56"/>
                  <a:gd name="T35" fmla="*/ 16 h 30"/>
                  <a:gd name="T36" fmla="*/ 6 w 56"/>
                  <a:gd name="T37" fmla="*/ 23 h 30"/>
                  <a:gd name="T38" fmla="*/ 1 w 56"/>
                  <a:gd name="T39" fmla="*/ 28 h 30"/>
                  <a:gd name="T40" fmla="*/ 1 w 56"/>
                  <a:gd name="T41" fmla="*/ 28 h 30"/>
                  <a:gd name="T42" fmla="*/ 3 w 56"/>
                  <a:gd name="T4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30">
                    <a:moveTo>
                      <a:pt x="3" y="29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8" y="23"/>
                      <a:pt x="21" y="19"/>
                    </a:cubicBezTo>
                    <a:cubicBezTo>
                      <a:pt x="22" y="18"/>
                      <a:pt x="34" y="12"/>
                      <a:pt x="34" y="12"/>
                    </a:cubicBezTo>
                    <a:cubicBezTo>
                      <a:pt x="37" y="11"/>
                      <a:pt x="41" y="11"/>
                      <a:pt x="44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0"/>
                      <a:pt x="55" y="0"/>
                      <a:pt x="52" y="0"/>
                    </a:cubicBezTo>
                    <a:cubicBezTo>
                      <a:pt x="49" y="0"/>
                      <a:pt x="48" y="0"/>
                      <a:pt x="43" y="1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5" y="1"/>
                      <a:pt x="34" y="2"/>
                      <a:pt x="33" y="3"/>
                    </a:cubicBezTo>
                    <a:cubicBezTo>
                      <a:pt x="31" y="3"/>
                      <a:pt x="29" y="3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3" y="6"/>
                      <a:pt x="22" y="11"/>
                      <a:pt x="18" y="12"/>
                    </a:cubicBezTo>
                    <a:cubicBezTo>
                      <a:pt x="17" y="13"/>
                      <a:pt x="15" y="12"/>
                      <a:pt x="14" y="13"/>
                    </a:cubicBezTo>
                    <a:cubicBezTo>
                      <a:pt x="14" y="13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8"/>
                      <a:pt x="7" y="21"/>
                      <a:pt x="6" y="23"/>
                    </a:cubicBezTo>
                    <a:cubicBezTo>
                      <a:pt x="5" y="26"/>
                      <a:pt x="2" y="26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9"/>
                      <a:pt x="1" y="30"/>
                      <a:pt x="3" y="29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4" name="Freeform 93"/>
              <p:cNvSpPr/>
              <p:nvPr/>
            </p:nvSpPr>
            <p:spPr bwMode="auto">
              <a:xfrm>
                <a:off x="6496" y="-2679"/>
                <a:ext cx="33" cy="14"/>
              </a:xfrm>
              <a:custGeom>
                <a:avLst/>
                <a:gdLst>
                  <a:gd name="T0" fmla="*/ 5 w 14"/>
                  <a:gd name="T1" fmla="*/ 2 h 6"/>
                  <a:gd name="T2" fmla="*/ 4 w 14"/>
                  <a:gd name="T3" fmla="*/ 1 h 6"/>
                  <a:gd name="T4" fmla="*/ 3 w 14"/>
                  <a:gd name="T5" fmla="*/ 1 h 6"/>
                  <a:gd name="T6" fmla="*/ 0 w 14"/>
                  <a:gd name="T7" fmla="*/ 6 h 6"/>
                  <a:gd name="T8" fmla="*/ 0 w 14"/>
                  <a:gd name="T9" fmla="*/ 6 h 6"/>
                  <a:gd name="T10" fmla="*/ 4 w 14"/>
                  <a:gd name="T11" fmla="*/ 4 h 6"/>
                  <a:gd name="T12" fmla="*/ 10 w 14"/>
                  <a:gd name="T13" fmla="*/ 5 h 6"/>
                  <a:gd name="T14" fmla="*/ 12 w 14"/>
                  <a:gd name="T15" fmla="*/ 3 h 6"/>
                  <a:gd name="T16" fmla="*/ 13 w 14"/>
                  <a:gd name="T17" fmla="*/ 2 h 6"/>
                  <a:gd name="T18" fmla="*/ 11 w 14"/>
                  <a:gd name="T19" fmla="*/ 0 h 6"/>
                  <a:gd name="T20" fmla="*/ 7 w 14"/>
                  <a:gd name="T21" fmla="*/ 1 h 6"/>
                  <a:gd name="T22" fmla="*/ 6 w 14"/>
                  <a:gd name="T23" fmla="*/ 2 h 6"/>
                  <a:gd name="T24" fmla="*/ 5 w 14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6">
                    <a:moveTo>
                      <a:pt x="5" y="2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4"/>
                      <a:pt x="4" y="4"/>
                    </a:cubicBezTo>
                    <a:cubicBezTo>
                      <a:pt x="6" y="4"/>
                      <a:pt x="8" y="6"/>
                      <a:pt x="10" y="5"/>
                    </a:cubicBezTo>
                    <a:cubicBezTo>
                      <a:pt x="11" y="5"/>
                      <a:pt x="11" y="3"/>
                      <a:pt x="12" y="3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4" y="2"/>
                      <a:pt x="12" y="0"/>
                      <a:pt x="11" y="0"/>
                    </a:cubicBezTo>
                    <a:cubicBezTo>
                      <a:pt x="10" y="0"/>
                      <a:pt x="9" y="0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2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5" name="Freeform 94"/>
              <p:cNvSpPr/>
              <p:nvPr/>
            </p:nvSpPr>
            <p:spPr bwMode="auto">
              <a:xfrm>
                <a:off x="6489" y="-2883"/>
                <a:ext cx="36" cy="10"/>
              </a:xfrm>
              <a:custGeom>
                <a:avLst/>
                <a:gdLst>
                  <a:gd name="T0" fmla="*/ 14 w 15"/>
                  <a:gd name="T1" fmla="*/ 2 h 4"/>
                  <a:gd name="T2" fmla="*/ 15 w 15"/>
                  <a:gd name="T3" fmla="*/ 1 h 4"/>
                  <a:gd name="T4" fmla="*/ 14 w 15"/>
                  <a:gd name="T5" fmla="*/ 0 h 4"/>
                  <a:gd name="T6" fmla="*/ 13 w 15"/>
                  <a:gd name="T7" fmla="*/ 0 h 4"/>
                  <a:gd name="T8" fmla="*/ 10 w 15"/>
                  <a:gd name="T9" fmla="*/ 0 h 4"/>
                  <a:gd name="T10" fmla="*/ 6 w 15"/>
                  <a:gd name="T11" fmla="*/ 0 h 4"/>
                  <a:gd name="T12" fmla="*/ 1 w 15"/>
                  <a:gd name="T13" fmla="*/ 2 h 4"/>
                  <a:gd name="T14" fmla="*/ 2 w 15"/>
                  <a:gd name="T15" fmla="*/ 3 h 4"/>
                  <a:gd name="T16" fmla="*/ 4 w 15"/>
                  <a:gd name="T17" fmla="*/ 3 h 4"/>
                  <a:gd name="T18" fmla="*/ 5 w 15"/>
                  <a:gd name="T19" fmla="*/ 3 h 4"/>
                  <a:gd name="T20" fmla="*/ 7 w 15"/>
                  <a:gd name="T21" fmla="*/ 4 h 4"/>
                  <a:gd name="T22" fmla="*/ 8 w 15"/>
                  <a:gd name="T23" fmla="*/ 4 h 4"/>
                  <a:gd name="T24" fmla="*/ 9 w 15"/>
                  <a:gd name="T25" fmla="*/ 4 h 4"/>
                  <a:gd name="T26" fmla="*/ 13 w 15"/>
                  <a:gd name="T27" fmla="*/ 2 h 4"/>
                  <a:gd name="T28" fmla="*/ 14 w 15"/>
                  <a:gd name="T2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4">
                    <a:moveTo>
                      <a:pt x="14" y="2"/>
                    </a:moveTo>
                    <a:cubicBezTo>
                      <a:pt x="14" y="2"/>
                      <a:pt x="14" y="1"/>
                      <a:pt x="15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0"/>
                      <a:pt x="7" y="0"/>
                      <a:pt x="6" y="0"/>
                    </a:cubicBezTo>
                    <a:cubicBezTo>
                      <a:pt x="0" y="0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6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9" y="4"/>
                      <a:pt x="9" y="4"/>
                    </a:cubicBezTo>
                    <a:cubicBezTo>
                      <a:pt x="10" y="3"/>
                      <a:pt x="12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6" name="Freeform 95"/>
              <p:cNvSpPr/>
              <p:nvPr/>
            </p:nvSpPr>
            <p:spPr bwMode="auto">
              <a:xfrm>
                <a:off x="6409" y="-2658"/>
                <a:ext cx="21" cy="14"/>
              </a:xfrm>
              <a:custGeom>
                <a:avLst/>
                <a:gdLst>
                  <a:gd name="T0" fmla="*/ 4 w 9"/>
                  <a:gd name="T1" fmla="*/ 5 h 6"/>
                  <a:gd name="T2" fmla="*/ 6 w 9"/>
                  <a:gd name="T3" fmla="*/ 3 h 6"/>
                  <a:gd name="T4" fmla="*/ 8 w 9"/>
                  <a:gd name="T5" fmla="*/ 2 h 6"/>
                  <a:gd name="T6" fmla="*/ 9 w 9"/>
                  <a:gd name="T7" fmla="*/ 1 h 6"/>
                  <a:gd name="T8" fmla="*/ 8 w 9"/>
                  <a:gd name="T9" fmla="*/ 0 h 6"/>
                  <a:gd name="T10" fmla="*/ 7 w 9"/>
                  <a:gd name="T11" fmla="*/ 0 h 6"/>
                  <a:gd name="T12" fmla="*/ 5 w 9"/>
                  <a:gd name="T13" fmla="*/ 2 h 6"/>
                  <a:gd name="T14" fmla="*/ 4 w 9"/>
                  <a:gd name="T15" fmla="*/ 2 h 6"/>
                  <a:gd name="T16" fmla="*/ 3 w 9"/>
                  <a:gd name="T17" fmla="*/ 2 h 6"/>
                  <a:gd name="T18" fmla="*/ 2 w 9"/>
                  <a:gd name="T19" fmla="*/ 3 h 6"/>
                  <a:gd name="T20" fmla="*/ 1 w 9"/>
                  <a:gd name="T21" fmla="*/ 5 h 6"/>
                  <a:gd name="T22" fmla="*/ 4 w 9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6">
                    <a:moveTo>
                      <a:pt x="4" y="5"/>
                    </a:moveTo>
                    <a:cubicBezTo>
                      <a:pt x="5" y="4"/>
                      <a:pt x="5" y="4"/>
                      <a:pt x="6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3"/>
                    </a:cubicBezTo>
                    <a:cubicBezTo>
                      <a:pt x="2" y="3"/>
                      <a:pt x="0" y="4"/>
                      <a:pt x="1" y="5"/>
                    </a:cubicBezTo>
                    <a:cubicBezTo>
                      <a:pt x="1" y="6"/>
                      <a:pt x="4" y="5"/>
                      <a:pt x="4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7" name="Freeform 96"/>
              <p:cNvSpPr/>
              <p:nvPr/>
            </p:nvSpPr>
            <p:spPr bwMode="auto">
              <a:xfrm>
                <a:off x="6404" y="-2906"/>
                <a:ext cx="26" cy="16"/>
              </a:xfrm>
              <a:custGeom>
                <a:avLst/>
                <a:gdLst>
                  <a:gd name="T0" fmla="*/ 9 w 11"/>
                  <a:gd name="T1" fmla="*/ 1 h 7"/>
                  <a:gd name="T2" fmla="*/ 6 w 11"/>
                  <a:gd name="T3" fmla="*/ 1 h 7"/>
                  <a:gd name="T4" fmla="*/ 4 w 11"/>
                  <a:gd name="T5" fmla="*/ 0 h 7"/>
                  <a:gd name="T6" fmla="*/ 4 w 11"/>
                  <a:gd name="T7" fmla="*/ 0 h 7"/>
                  <a:gd name="T8" fmla="*/ 0 w 11"/>
                  <a:gd name="T9" fmla="*/ 6 h 7"/>
                  <a:gd name="T10" fmla="*/ 2 w 11"/>
                  <a:gd name="T11" fmla="*/ 7 h 7"/>
                  <a:gd name="T12" fmla="*/ 4 w 11"/>
                  <a:gd name="T13" fmla="*/ 5 h 7"/>
                  <a:gd name="T14" fmla="*/ 6 w 11"/>
                  <a:gd name="T15" fmla="*/ 4 h 7"/>
                  <a:gd name="T16" fmla="*/ 9 w 11"/>
                  <a:gd name="T17" fmla="*/ 5 h 7"/>
                  <a:gd name="T18" fmla="*/ 10 w 11"/>
                  <a:gd name="T19" fmla="*/ 4 h 7"/>
                  <a:gd name="T20" fmla="*/ 10 w 11"/>
                  <a:gd name="T21" fmla="*/ 1 h 7"/>
                  <a:gd name="T22" fmla="*/ 9 w 11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7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4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2" y="7"/>
                      <a:pt x="3" y="6"/>
                      <a:pt x="4" y="5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9" y="5"/>
                    </a:cubicBezTo>
                    <a:cubicBezTo>
                      <a:pt x="9" y="5"/>
                      <a:pt x="10" y="4"/>
                      <a:pt x="10" y="4"/>
                    </a:cubicBezTo>
                    <a:cubicBezTo>
                      <a:pt x="11" y="3"/>
                      <a:pt x="10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8" name="Freeform 97"/>
              <p:cNvSpPr/>
              <p:nvPr/>
            </p:nvSpPr>
            <p:spPr bwMode="auto">
              <a:xfrm>
                <a:off x="6369" y="-2937"/>
                <a:ext cx="16" cy="12"/>
              </a:xfrm>
              <a:custGeom>
                <a:avLst/>
                <a:gdLst>
                  <a:gd name="T0" fmla="*/ 1 w 7"/>
                  <a:gd name="T1" fmla="*/ 2 h 5"/>
                  <a:gd name="T2" fmla="*/ 0 w 7"/>
                  <a:gd name="T3" fmla="*/ 4 h 5"/>
                  <a:gd name="T4" fmla="*/ 2 w 7"/>
                  <a:gd name="T5" fmla="*/ 5 h 5"/>
                  <a:gd name="T6" fmla="*/ 3 w 7"/>
                  <a:gd name="T7" fmla="*/ 4 h 5"/>
                  <a:gd name="T8" fmla="*/ 4 w 7"/>
                  <a:gd name="T9" fmla="*/ 3 h 5"/>
                  <a:gd name="T10" fmla="*/ 6 w 7"/>
                  <a:gd name="T11" fmla="*/ 1 h 5"/>
                  <a:gd name="T12" fmla="*/ 6 w 7"/>
                  <a:gd name="T13" fmla="*/ 1 h 5"/>
                  <a:gd name="T14" fmla="*/ 5 w 7"/>
                  <a:gd name="T15" fmla="*/ 0 h 5"/>
                  <a:gd name="T16" fmla="*/ 1 w 7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1" y="2"/>
                    </a:moveTo>
                    <a:cubicBezTo>
                      <a:pt x="0" y="3"/>
                      <a:pt x="0" y="3"/>
                      <a:pt x="0" y="4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2"/>
                      <a:pt x="5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0"/>
                      <a:pt x="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9" name="Freeform 98"/>
              <p:cNvSpPr/>
              <p:nvPr/>
            </p:nvSpPr>
            <p:spPr bwMode="auto">
              <a:xfrm>
                <a:off x="6454" y="-2887"/>
                <a:ext cx="33" cy="14"/>
              </a:xfrm>
              <a:custGeom>
                <a:avLst/>
                <a:gdLst>
                  <a:gd name="T0" fmla="*/ 13 w 14"/>
                  <a:gd name="T1" fmla="*/ 2 h 6"/>
                  <a:gd name="T2" fmla="*/ 13 w 14"/>
                  <a:gd name="T3" fmla="*/ 2 h 6"/>
                  <a:gd name="T4" fmla="*/ 13 w 14"/>
                  <a:gd name="T5" fmla="*/ 1 h 6"/>
                  <a:gd name="T6" fmla="*/ 13 w 14"/>
                  <a:gd name="T7" fmla="*/ 1 h 6"/>
                  <a:gd name="T8" fmla="*/ 8 w 14"/>
                  <a:gd name="T9" fmla="*/ 0 h 6"/>
                  <a:gd name="T10" fmla="*/ 5 w 14"/>
                  <a:gd name="T11" fmla="*/ 0 h 6"/>
                  <a:gd name="T12" fmla="*/ 4 w 14"/>
                  <a:gd name="T13" fmla="*/ 0 h 6"/>
                  <a:gd name="T14" fmla="*/ 1 w 14"/>
                  <a:gd name="T15" fmla="*/ 5 h 6"/>
                  <a:gd name="T16" fmla="*/ 3 w 14"/>
                  <a:gd name="T17" fmla="*/ 5 h 6"/>
                  <a:gd name="T18" fmla="*/ 6 w 14"/>
                  <a:gd name="T19" fmla="*/ 4 h 6"/>
                  <a:gd name="T20" fmla="*/ 7 w 14"/>
                  <a:gd name="T21" fmla="*/ 3 h 6"/>
                  <a:gd name="T22" fmla="*/ 13 w 14"/>
                  <a:gd name="T2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6">
                    <a:moveTo>
                      <a:pt x="13" y="2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0" y="0"/>
                      <a:pt x="1" y="5"/>
                      <a:pt x="1" y="5"/>
                    </a:cubicBezTo>
                    <a:cubicBezTo>
                      <a:pt x="1" y="5"/>
                      <a:pt x="2" y="6"/>
                      <a:pt x="3" y="5"/>
                    </a:cubicBezTo>
                    <a:cubicBezTo>
                      <a:pt x="4" y="5"/>
                      <a:pt x="5" y="5"/>
                      <a:pt x="6" y="4"/>
                    </a:cubicBezTo>
                    <a:cubicBezTo>
                      <a:pt x="6" y="4"/>
                      <a:pt x="7" y="3"/>
                      <a:pt x="7" y="3"/>
                    </a:cubicBezTo>
                    <a:cubicBezTo>
                      <a:pt x="9" y="3"/>
                      <a:pt x="11" y="3"/>
                      <a:pt x="13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0" name="Freeform 99"/>
              <p:cNvSpPr/>
              <p:nvPr/>
            </p:nvSpPr>
            <p:spPr bwMode="auto">
              <a:xfrm>
                <a:off x="6433" y="-2663"/>
                <a:ext cx="37" cy="19"/>
              </a:xfrm>
              <a:custGeom>
                <a:avLst/>
                <a:gdLst>
                  <a:gd name="T0" fmla="*/ 7 w 16"/>
                  <a:gd name="T1" fmla="*/ 1 h 8"/>
                  <a:gd name="T2" fmla="*/ 4 w 16"/>
                  <a:gd name="T3" fmla="*/ 3 h 8"/>
                  <a:gd name="T4" fmla="*/ 2 w 16"/>
                  <a:gd name="T5" fmla="*/ 3 h 8"/>
                  <a:gd name="T6" fmla="*/ 0 w 16"/>
                  <a:gd name="T7" fmla="*/ 6 h 8"/>
                  <a:gd name="T8" fmla="*/ 3 w 16"/>
                  <a:gd name="T9" fmla="*/ 7 h 8"/>
                  <a:gd name="T10" fmla="*/ 8 w 16"/>
                  <a:gd name="T11" fmla="*/ 4 h 8"/>
                  <a:gd name="T12" fmla="*/ 9 w 16"/>
                  <a:gd name="T13" fmla="*/ 4 h 8"/>
                  <a:gd name="T14" fmla="*/ 14 w 16"/>
                  <a:gd name="T15" fmla="*/ 2 h 8"/>
                  <a:gd name="T16" fmla="*/ 16 w 16"/>
                  <a:gd name="T17" fmla="*/ 2 h 8"/>
                  <a:gd name="T18" fmla="*/ 9 w 16"/>
                  <a:gd name="T19" fmla="*/ 0 h 8"/>
                  <a:gd name="T20" fmla="*/ 7 w 16"/>
                  <a:gd name="T2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8">
                    <a:moveTo>
                      <a:pt x="7" y="1"/>
                    </a:moveTo>
                    <a:cubicBezTo>
                      <a:pt x="6" y="1"/>
                      <a:pt x="5" y="2"/>
                      <a:pt x="4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8"/>
                      <a:pt x="3" y="7"/>
                      <a:pt x="3" y="7"/>
                    </a:cubicBezTo>
                    <a:cubicBezTo>
                      <a:pt x="6" y="6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11" y="3"/>
                      <a:pt x="13" y="3"/>
                      <a:pt x="14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0"/>
                      <a:pt x="15" y="0"/>
                      <a:pt x="9" y="0"/>
                    </a:cubicBezTo>
                    <a:cubicBezTo>
                      <a:pt x="8" y="0"/>
                      <a:pt x="8" y="0"/>
                      <a:pt x="7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1" name="Freeform 100"/>
              <p:cNvSpPr/>
              <p:nvPr/>
            </p:nvSpPr>
            <p:spPr bwMode="auto">
              <a:xfrm>
                <a:off x="7469" y="-2524"/>
                <a:ext cx="10" cy="15"/>
              </a:xfrm>
              <a:custGeom>
                <a:avLst/>
                <a:gdLst>
                  <a:gd name="T0" fmla="*/ 2 w 4"/>
                  <a:gd name="T1" fmla="*/ 5 h 6"/>
                  <a:gd name="T2" fmla="*/ 2 w 4"/>
                  <a:gd name="T3" fmla="*/ 6 h 6"/>
                  <a:gd name="T4" fmla="*/ 4 w 4"/>
                  <a:gd name="T5" fmla="*/ 4 h 6"/>
                  <a:gd name="T6" fmla="*/ 3 w 4"/>
                  <a:gd name="T7" fmla="*/ 2 h 6"/>
                  <a:gd name="T8" fmla="*/ 1 w 4"/>
                  <a:gd name="T9" fmla="*/ 0 h 6"/>
                  <a:gd name="T10" fmla="*/ 0 w 4"/>
                  <a:gd name="T11" fmla="*/ 1 h 6"/>
                  <a:gd name="T12" fmla="*/ 2 w 4"/>
                  <a:gd name="T13" fmla="*/ 3 h 6"/>
                  <a:gd name="T14" fmla="*/ 2 w 4"/>
                  <a:gd name="T15" fmla="*/ 3 h 6"/>
                  <a:gd name="T16" fmla="*/ 2 w 4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5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4" y="4"/>
                    </a:cubicBezTo>
                    <a:cubicBezTo>
                      <a:pt x="4" y="3"/>
                      <a:pt x="4" y="2"/>
                      <a:pt x="3" y="2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2" name="Freeform 101"/>
              <p:cNvSpPr/>
              <p:nvPr/>
            </p:nvSpPr>
            <p:spPr bwMode="auto">
              <a:xfrm>
                <a:off x="7467" y="-2538"/>
                <a:ext cx="9" cy="12"/>
              </a:xfrm>
              <a:custGeom>
                <a:avLst/>
                <a:gdLst>
                  <a:gd name="T0" fmla="*/ 2 w 4"/>
                  <a:gd name="T1" fmla="*/ 4 h 5"/>
                  <a:gd name="T2" fmla="*/ 4 w 4"/>
                  <a:gd name="T3" fmla="*/ 4 h 5"/>
                  <a:gd name="T4" fmla="*/ 3 w 4"/>
                  <a:gd name="T5" fmla="*/ 2 h 5"/>
                  <a:gd name="T6" fmla="*/ 1 w 4"/>
                  <a:gd name="T7" fmla="*/ 0 h 5"/>
                  <a:gd name="T8" fmla="*/ 1 w 4"/>
                  <a:gd name="T9" fmla="*/ 0 h 5"/>
                  <a:gd name="T10" fmla="*/ 0 w 4"/>
                  <a:gd name="T11" fmla="*/ 2 h 5"/>
                  <a:gd name="T12" fmla="*/ 2 w 4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3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3" name="Freeform 102"/>
              <p:cNvSpPr/>
              <p:nvPr/>
            </p:nvSpPr>
            <p:spPr bwMode="auto">
              <a:xfrm>
                <a:off x="7486" y="-2330"/>
                <a:ext cx="49" cy="106"/>
              </a:xfrm>
              <a:custGeom>
                <a:avLst/>
                <a:gdLst>
                  <a:gd name="T0" fmla="*/ 19 w 21"/>
                  <a:gd name="T1" fmla="*/ 42 h 45"/>
                  <a:gd name="T2" fmla="*/ 18 w 21"/>
                  <a:gd name="T3" fmla="*/ 35 h 45"/>
                  <a:gd name="T4" fmla="*/ 17 w 21"/>
                  <a:gd name="T5" fmla="*/ 33 h 45"/>
                  <a:gd name="T6" fmla="*/ 14 w 21"/>
                  <a:gd name="T7" fmla="*/ 30 h 45"/>
                  <a:gd name="T8" fmla="*/ 11 w 21"/>
                  <a:gd name="T9" fmla="*/ 26 h 45"/>
                  <a:gd name="T10" fmla="*/ 11 w 21"/>
                  <a:gd name="T11" fmla="*/ 21 h 45"/>
                  <a:gd name="T12" fmla="*/ 8 w 21"/>
                  <a:gd name="T13" fmla="*/ 12 h 45"/>
                  <a:gd name="T14" fmla="*/ 8 w 21"/>
                  <a:gd name="T15" fmla="*/ 8 h 45"/>
                  <a:gd name="T16" fmla="*/ 7 w 21"/>
                  <a:gd name="T17" fmla="*/ 4 h 45"/>
                  <a:gd name="T18" fmla="*/ 7 w 21"/>
                  <a:gd name="T19" fmla="*/ 1 h 45"/>
                  <a:gd name="T20" fmla="*/ 5 w 21"/>
                  <a:gd name="T21" fmla="*/ 0 h 45"/>
                  <a:gd name="T22" fmla="*/ 3 w 21"/>
                  <a:gd name="T23" fmla="*/ 3 h 45"/>
                  <a:gd name="T24" fmla="*/ 2 w 21"/>
                  <a:gd name="T25" fmla="*/ 3 h 45"/>
                  <a:gd name="T26" fmla="*/ 0 w 21"/>
                  <a:gd name="T27" fmla="*/ 7 h 45"/>
                  <a:gd name="T28" fmla="*/ 3 w 21"/>
                  <a:gd name="T29" fmla="*/ 21 h 45"/>
                  <a:gd name="T30" fmla="*/ 3 w 21"/>
                  <a:gd name="T31" fmla="*/ 22 h 45"/>
                  <a:gd name="T32" fmla="*/ 8 w 21"/>
                  <a:gd name="T33" fmla="*/ 28 h 45"/>
                  <a:gd name="T34" fmla="*/ 10 w 21"/>
                  <a:gd name="T35" fmla="*/ 35 h 45"/>
                  <a:gd name="T36" fmla="*/ 15 w 21"/>
                  <a:gd name="T37" fmla="*/ 40 h 45"/>
                  <a:gd name="T38" fmla="*/ 17 w 21"/>
                  <a:gd name="T39" fmla="*/ 44 h 45"/>
                  <a:gd name="T40" fmla="*/ 17 w 21"/>
                  <a:gd name="T41" fmla="*/ 44 h 45"/>
                  <a:gd name="T42" fmla="*/ 20 w 21"/>
                  <a:gd name="T43" fmla="*/ 45 h 45"/>
                  <a:gd name="T44" fmla="*/ 21 w 21"/>
                  <a:gd name="T45" fmla="*/ 44 h 45"/>
                  <a:gd name="T46" fmla="*/ 21 w 21"/>
                  <a:gd name="T47" fmla="*/ 43 h 45"/>
                  <a:gd name="T48" fmla="*/ 19 w 21"/>
                  <a:gd name="T49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5">
                    <a:moveTo>
                      <a:pt x="19" y="42"/>
                    </a:moveTo>
                    <a:cubicBezTo>
                      <a:pt x="17" y="40"/>
                      <a:pt x="19" y="37"/>
                      <a:pt x="18" y="35"/>
                    </a:cubicBezTo>
                    <a:cubicBezTo>
                      <a:pt x="18" y="34"/>
                      <a:pt x="17" y="34"/>
                      <a:pt x="17" y="33"/>
                    </a:cubicBezTo>
                    <a:cubicBezTo>
                      <a:pt x="17" y="33"/>
                      <a:pt x="16" y="31"/>
                      <a:pt x="14" y="30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9" y="24"/>
                      <a:pt x="11" y="23"/>
                      <a:pt x="11" y="21"/>
                    </a:cubicBezTo>
                    <a:cubicBezTo>
                      <a:pt x="11" y="18"/>
                      <a:pt x="8" y="15"/>
                      <a:pt x="8" y="12"/>
                    </a:cubicBezTo>
                    <a:cubicBezTo>
                      <a:pt x="8" y="10"/>
                      <a:pt x="8" y="9"/>
                      <a:pt x="8" y="8"/>
                    </a:cubicBezTo>
                    <a:cubicBezTo>
                      <a:pt x="9" y="7"/>
                      <a:pt x="7" y="5"/>
                      <a:pt x="7" y="4"/>
                    </a:cubicBezTo>
                    <a:cubicBezTo>
                      <a:pt x="7" y="3"/>
                      <a:pt x="7" y="2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4"/>
                      <a:pt x="0" y="6"/>
                      <a:pt x="0" y="7"/>
                    </a:cubicBezTo>
                    <a:cubicBezTo>
                      <a:pt x="0" y="10"/>
                      <a:pt x="3" y="21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4" y="24"/>
                      <a:pt x="6" y="26"/>
                      <a:pt x="8" y="28"/>
                    </a:cubicBezTo>
                    <a:cubicBezTo>
                      <a:pt x="9" y="30"/>
                      <a:pt x="9" y="33"/>
                      <a:pt x="10" y="35"/>
                    </a:cubicBezTo>
                    <a:cubicBezTo>
                      <a:pt x="12" y="37"/>
                      <a:pt x="14" y="38"/>
                      <a:pt x="15" y="40"/>
                    </a:cubicBezTo>
                    <a:cubicBezTo>
                      <a:pt x="16" y="41"/>
                      <a:pt x="16" y="43"/>
                      <a:pt x="17" y="44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0" y="45"/>
                      <a:pt x="20" y="45"/>
                      <a:pt x="21" y="44"/>
                    </a:cubicBezTo>
                    <a:cubicBezTo>
                      <a:pt x="21" y="44"/>
                      <a:pt x="21" y="43"/>
                      <a:pt x="21" y="43"/>
                    </a:cubicBezTo>
                    <a:cubicBezTo>
                      <a:pt x="20" y="42"/>
                      <a:pt x="19" y="42"/>
                      <a:pt x="19" y="4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4" name="Freeform 103"/>
              <p:cNvSpPr/>
              <p:nvPr/>
            </p:nvSpPr>
            <p:spPr bwMode="auto">
              <a:xfrm>
                <a:off x="7547" y="-2672"/>
                <a:ext cx="7" cy="7"/>
              </a:xfrm>
              <a:custGeom>
                <a:avLst/>
                <a:gdLst>
                  <a:gd name="T0" fmla="*/ 2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0" y="3"/>
                      <a:pt x="2" y="2"/>
                      <a:pt x="2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5" name="Freeform 104"/>
              <p:cNvSpPr/>
              <p:nvPr/>
            </p:nvSpPr>
            <p:spPr bwMode="auto">
              <a:xfrm>
                <a:off x="7538" y="-2290"/>
                <a:ext cx="14" cy="19"/>
              </a:xfrm>
              <a:custGeom>
                <a:avLst/>
                <a:gdLst>
                  <a:gd name="T0" fmla="*/ 5 w 6"/>
                  <a:gd name="T1" fmla="*/ 2 h 8"/>
                  <a:gd name="T2" fmla="*/ 4 w 6"/>
                  <a:gd name="T3" fmla="*/ 2 h 8"/>
                  <a:gd name="T4" fmla="*/ 3 w 6"/>
                  <a:gd name="T5" fmla="*/ 1 h 8"/>
                  <a:gd name="T6" fmla="*/ 3 w 6"/>
                  <a:gd name="T7" fmla="*/ 0 h 8"/>
                  <a:gd name="T8" fmla="*/ 1 w 6"/>
                  <a:gd name="T9" fmla="*/ 2 h 8"/>
                  <a:gd name="T10" fmla="*/ 0 w 6"/>
                  <a:gd name="T11" fmla="*/ 6 h 8"/>
                  <a:gd name="T12" fmla="*/ 5 w 6"/>
                  <a:gd name="T13" fmla="*/ 4 h 8"/>
                  <a:gd name="T14" fmla="*/ 5 w 6"/>
                  <a:gd name="T15" fmla="*/ 2 h 8"/>
                  <a:gd name="T16" fmla="*/ 5 w 6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5" y="2"/>
                    </a:moveTo>
                    <a:cubicBezTo>
                      <a:pt x="5" y="2"/>
                      <a:pt x="5" y="2"/>
                      <a:pt x="4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1" y="2"/>
                      <a:pt x="0" y="5"/>
                      <a:pt x="0" y="6"/>
                    </a:cubicBezTo>
                    <a:cubicBezTo>
                      <a:pt x="1" y="8"/>
                      <a:pt x="5" y="5"/>
                      <a:pt x="5" y="4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6" name="Freeform 105"/>
              <p:cNvSpPr/>
              <p:nvPr/>
            </p:nvSpPr>
            <p:spPr bwMode="auto">
              <a:xfrm>
                <a:off x="7538" y="-2304"/>
                <a:ext cx="5" cy="7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0 h 3"/>
                  <a:gd name="T4" fmla="*/ 0 w 2"/>
                  <a:gd name="T5" fmla="*/ 2 h 3"/>
                  <a:gd name="T6" fmla="*/ 2 w 2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7" name="Freeform 106"/>
              <p:cNvSpPr/>
              <p:nvPr/>
            </p:nvSpPr>
            <p:spPr bwMode="auto">
              <a:xfrm>
                <a:off x="7550" y="-2278"/>
                <a:ext cx="11" cy="21"/>
              </a:xfrm>
              <a:custGeom>
                <a:avLst/>
                <a:gdLst>
                  <a:gd name="T0" fmla="*/ 5 w 5"/>
                  <a:gd name="T1" fmla="*/ 5 h 9"/>
                  <a:gd name="T2" fmla="*/ 4 w 5"/>
                  <a:gd name="T3" fmla="*/ 3 h 9"/>
                  <a:gd name="T4" fmla="*/ 4 w 5"/>
                  <a:gd name="T5" fmla="*/ 1 h 9"/>
                  <a:gd name="T6" fmla="*/ 4 w 5"/>
                  <a:gd name="T7" fmla="*/ 0 h 9"/>
                  <a:gd name="T8" fmla="*/ 1 w 5"/>
                  <a:gd name="T9" fmla="*/ 8 h 9"/>
                  <a:gd name="T10" fmla="*/ 5 w 5"/>
                  <a:gd name="T11" fmla="*/ 6 h 9"/>
                  <a:gd name="T12" fmla="*/ 5 w 5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5" y="5"/>
                    </a:moveTo>
                    <a:cubicBezTo>
                      <a:pt x="5" y="4"/>
                      <a:pt x="5" y="4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6"/>
                      <a:pt x="1" y="8"/>
                    </a:cubicBezTo>
                    <a:cubicBezTo>
                      <a:pt x="2" y="9"/>
                      <a:pt x="4" y="8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8" name="Freeform 107"/>
              <p:cNvSpPr/>
              <p:nvPr/>
            </p:nvSpPr>
            <p:spPr bwMode="auto">
              <a:xfrm>
                <a:off x="7505" y="-2651"/>
                <a:ext cx="16" cy="31"/>
              </a:xfrm>
              <a:custGeom>
                <a:avLst/>
                <a:gdLst>
                  <a:gd name="T0" fmla="*/ 3 w 7"/>
                  <a:gd name="T1" fmla="*/ 0 h 13"/>
                  <a:gd name="T2" fmla="*/ 0 w 7"/>
                  <a:gd name="T3" fmla="*/ 4 h 13"/>
                  <a:gd name="T4" fmla="*/ 0 w 7"/>
                  <a:gd name="T5" fmla="*/ 6 h 13"/>
                  <a:gd name="T6" fmla="*/ 2 w 7"/>
                  <a:gd name="T7" fmla="*/ 6 h 13"/>
                  <a:gd name="T8" fmla="*/ 3 w 7"/>
                  <a:gd name="T9" fmla="*/ 10 h 13"/>
                  <a:gd name="T10" fmla="*/ 7 w 7"/>
                  <a:gd name="T11" fmla="*/ 10 h 13"/>
                  <a:gd name="T12" fmla="*/ 7 w 7"/>
                  <a:gd name="T13" fmla="*/ 9 h 13"/>
                  <a:gd name="T14" fmla="*/ 5 w 7"/>
                  <a:gd name="T15" fmla="*/ 5 h 13"/>
                  <a:gd name="T16" fmla="*/ 4 w 7"/>
                  <a:gd name="T17" fmla="*/ 0 h 13"/>
                  <a:gd name="T18" fmla="*/ 3 w 7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0"/>
                    </a:moveTo>
                    <a:cubicBezTo>
                      <a:pt x="3" y="0"/>
                      <a:pt x="0" y="0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5" y="13"/>
                      <a:pt x="6" y="12"/>
                      <a:pt x="7" y="10"/>
                    </a:cubicBezTo>
                    <a:cubicBezTo>
                      <a:pt x="7" y="10"/>
                      <a:pt x="7" y="9"/>
                      <a:pt x="7" y="9"/>
                    </a:cubicBezTo>
                    <a:cubicBezTo>
                      <a:pt x="6" y="8"/>
                      <a:pt x="6" y="7"/>
                      <a:pt x="5" y="5"/>
                    </a:cubicBezTo>
                    <a:cubicBezTo>
                      <a:pt x="4" y="4"/>
                      <a:pt x="4" y="2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9" name="Freeform 108"/>
              <p:cNvSpPr/>
              <p:nvPr/>
            </p:nvSpPr>
            <p:spPr bwMode="auto">
              <a:xfrm>
                <a:off x="7566" y="-2266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1 w 2"/>
                  <a:gd name="T11" fmla="*/ 1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0" name="Freeform 109"/>
              <p:cNvSpPr/>
              <p:nvPr/>
            </p:nvSpPr>
            <p:spPr bwMode="auto">
              <a:xfrm>
                <a:off x="7559" y="-2259"/>
                <a:ext cx="12" cy="14"/>
              </a:xfrm>
              <a:custGeom>
                <a:avLst/>
                <a:gdLst>
                  <a:gd name="T0" fmla="*/ 4 w 5"/>
                  <a:gd name="T1" fmla="*/ 0 h 6"/>
                  <a:gd name="T2" fmla="*/ 3 w 5"/>
                  <a:gd name="T3" fmla="*/ 0 h 6"/>
                  <a:gd name="T4" fmla="*/ 2 w 5"/>
                  <a:gd name="T5" fmla="*/ 0 h 6"/>
                  <a:gd name="T6" fmla="*/ 2 w 5"/>
                  <a:gd name="T7" fmla="*/ 0 h 6"/>
                  <a:gd name="T8" fmla="*/ 0 w 5"/>
                  <a:gd name="T9" fmla="*/ 2 h 6"/>
                  <a:gd name="T10" fmla="*/ 0 w 5"/>
                  <a:gd name="T11" fmla="*/ 3 h 6"/>
                  <a:gd name="T12" fmla="*/ 1 w 5"/>
                  <a:gd name="T13" fmla="*/ 3 h 6"/>
                  <a:gd name="T14" fmla="*/ 2 w 5"/>
                  <a:gd name="T15" fmla="*/ 5 h 6"/>
                  <a:gd name="T16" fmla="*/ 4 w 5"/>
                  <a:gd name="T17" fmla="*/ 4 h 6"/>
                  <a:gd name="T18" fmla="*/ 4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1" y="5"/>
                      <a:pt x="2" y="5"/>
                    </a:cubicBezTo>
                    <a:cubicBezTo>
                      <a:pt x="2" y="6"/>
                      <a:pt x="3" y="5"/>
                      <a:pt x="4" y="4"/>
                    </a:cubicBezTo>
                    <a:cubicBezTo>
                      <a:pt x="4" y="3"/>
                      <a:pt x="5" y="0"/>
                      <a:pt x="4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1" name="Freeform 110"/>
              <p:cNvSpPr/>
              <p:nvPr/>
            </p:nvSpPr>
            <p:spPr bwMode="auto">
              <a:xfrm>
                <a:off x="7531" y="-2309"/>
                <a:ext cx="9" cy="12"/>
              </a:xfrm>
              <a:custGeom>
                <a:avLst/>
                <a:gdLst>
                  <a:gd name="T0" fmla="*/ 2 w 4"/>
                  <a:gd name="T1" fmla="*/ 1 h 5"/>
                  <a:gd name="T2" fmla="*/ 0 w 4"/>
                  <a:gd name="T3" fmla="*/ 5 h 5"/>
                  <a:gd name="T4" fmla="*/ 3 w 4"/>
                  <a:gd name="T5" fmla="*/ 1 h 5"/>
                  <a:gd name="T6" fmla="*/ 3 w 4"/>
                  <a:gd name="T7" fmla="*/ 0 h 5"/>
                  <a:gd name="T8" fmla="*/ 2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2" y="1"/>
                      <a:pt x="0" y="4"/>
                      <a:pt x="0" y="5"/>
                    </a:cubicBezTo>
                    <a:cubicBezTo>
                      <a:pt x="1" y="5"/>
                      <a:pt x="2" y="3"/>
                      <a:pt x="3" y="1"/>
                    </a:cubicBezTo>
                    <a:cubicBezTo>
                      <a:pt x="3" y="1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2" name="Freeform 111"/>
              <p:cNvSpPr/>
              <p:nvPr/>
            </p:nvSpPr>
            <p:spPr bwMode="auto">
              <a:xfrm>
                <a:off x="7469" y="-2568"/>
                <a:ext cx="7" cy="9"/>
              </a:xfrm>
              <a:custGeom>
                <a:avLst/>
                <a:gdLst>
                  <a:gd name="T0" fmla="*/ 2 w 3"/>
                  <a:gd name="T1" fmla="*/ 4 h 4"/>
                  <a:gd name="T2" fmla="*/ 3 w 3"/>
                  <a:gd name="T3" fmla="*/ 4 h 4"/>
                  <a:gd name="T4" fmla="*/ 2 w 3"/>
                  <a:gd name="T5" fmla="*/ 2 h 4"/>
                  <a:gd name="T6" fmla="*/ 0 w 3"/>
                  <a:gd name="T7" fmla="*/ 0 h 4"/>
                  <a:gd name="T8" fmla="*/ 1 w 3"/>
                  <a:gd name="T9" fmla="*/ 3 h 4"/>
                  <a:gd name="T10" fmla="*/ 2 w 3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2" y="2"/>
                    </a:cubicBezTo>
                    <a:cubicBezTo>
                      <a:pt x="2" y="2"/>
                      <a:pt x="1" y="0"/>
                      <a:pt x="0" y="0"/>
                    </a:cubicBezTo>
                    <a:cubicBezTo>
                      <a:pt x="0" y="0"/>
                      <a:pt x="0" y="2"/>
                      <a:pt x="1" y="3"/>
                    </a:cubicBezTo>
                    <a:cubicBezTo>
                      <a:pt x="1" y="3"/>
                      <a:pt x="1" y="4"/>
                      <a:pt x="2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3" name="Freeform 112"/>
              <p:cNvSpPr/>
              <p:nvPr/>
            </p:nvSpPr>
            <p:spPr bwMode="auto">
              <a:xfrm>
                <a:off x="7460" y="-2651"/>
                <a:ext cx="9" cy="14"/>
              </a:xfrm>
              <a:custGeom>
                <a:avLst/>
                <a:gdLst>
                  <a:gd name="T0" fmla="*/ 2 w 4"/>
                  <a:gd name="T1" fmla="*/ 0 h 6"/>
                  <a:gd name="T2" fmla="*/ 1 w 4"/>
                  <a:gd name="T3" fmla="*/ 5 h 6"/>
                  <a:gd name="T4" fmla="*/ 4 w 4"/>
                  <a:gd name="T5" fmla="*/ 3 h 6"/>
                  <a:gd name="T6" fmla="*/ 2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1" y="1"/>
                      <a:pt x="0" y="4"/>
                      <a:pt x="1" y="5"/>
                    </a:cubicBezTo>
                    <a:cubicBezTo>
                      <a:pt x="1" y="6"/>
                      <a:pt x="3" y="5"/>
                      <a:pt x="4" y="3"/>
                    </a:cubicBezTo>
                    <a:cubicBezTo>
                      <a:pt x="4" y="2"/>
                      <a:pt x="3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4" name="Freeform 113"/>
              <p:cNvSpPr/>
              <p:nvPr/>
            </p:nvSpPr>
            <p:spPr bwMode="auto">
              <a:xfrm>
                <a:off x="7502" y="-2672"/>
                <a:ext cx="8" cy="19"/>
              </a:xfrm>
              <a:custGeom>
                <a:avLst/>
                <a:gdLst>
                  <a:gd name="T0" fmla="*/ 3 w 3"/>
                  <a:gd name="T1" fmla="*/ 4 h 8"/>
                  <a:gd name="T2" fmla="*/ 1 w 3"/>
                  <a:gd name="T3" fmla="*/ 0 h 8"/>
                  <a:gd name="T4" fmla="*/ 0 w 3"/>
                  <a:gd name="T5" fmla="*/ 2 h 8"/>
                  <a:gd name="T6" fmla="*/ 0 w 3"/>
                  <a:gd name="T7" fmla="*/ 3 h 8"/>
                  <a:gd name="T8" fmla="*/ 0 w 3"/>
                  <a:gd name="T9" fmla="*/ 6 h 8"/>
                  <a:gd name="T10" fmla="*/ 0 w 3"/>
                  <a:gd name="T11" fmla="*/ 7 h 8"/>
                  <a:gd name="T12" fmla="*/ 3 w 3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3" y="4"/>
                    </a:moveTo>
                    <a:cubicBezTo>
                      <a:pt x="3" y="3"/>
                      <a:pt x="3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3" y="7"/>
                      <a:pt x="3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5" name="Freeform 114"/>
              <p:cNvSpPr/>
              <p:nvPr/>
            </p:nvSpPr>
            <p:spPr bwMode="auto">
              <a:xfrm>
                <a:off x="7502" y="-2684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6" name="Freeform 115"/>
              <p:cNvSpPr/>
              <p:nvPr/>
            </p:nvSpPr>
            <p:spPr bwMode="auto">
              <a:xfrm>
                <a:off x="7474" y="-2653"/>
                <a:ext cx="24" cy="35"/>
              </a:xfrm>
              <a:custGeom>
                <a:avLst/>
                <a:gdLst>
                  <a:gd name="T0" fmla="*/ 6 w 10"/>
                  <a:gd name="T1" fmla="*/ 0 h 15"/>
                  <a:gd name="T2" fmla="*/ 4 w 10"/>
                  <a:gd name="T3" fmla="*/ 2 h 15"/>
                  <a:gd name="T4" fmla="*/ 4 w 10"/>
                  <a:gd name="T5" fmla="*/ 8 h 15"/>
                  <a:gd name="T6" fmla="*/ 3 w 10"/>
                  <a:gd name="T7" fmla="*/ 10 h 15"/>
                  <a:gd name="T8" fmla="*/ 1 w 10"/>
                  <a:gd name="T9" fmla="*/ 9 h 15"/>
                  <a:gd name="T10" fmla="*/ 1 w 10"/>
                  <a:gd name="T11" fmla="*/ 11 h 15"/>
                  <a:gd name="T12" fmla="*/ 3 w 10"/>
                  <a:gd name="T13" fmla="*/ 13 h 15"/>
                  <a:gd name="T14" fmla="*/ 4 w 10"/>
                  <a:gd name="T15" fmla="*/ 14 h 15"/>
                  <a:gd name="T16" fmla="*/ 6 w 10"/>
                  <a:gd name="T17" fmla="*/ 13 h 15"/>
                  <a:gd name="T18" fmla="*/ 9 w 10"/>
                  <a:gd name="T19" fmla="*/ 15 h 15"/>
                  <a:gd name="T20" fmla="*/ 10 w 10"/>
                  <a:gd name="T21" fmla="*/ 14 h 15"/>
                  <a:gd name="T22" fmla="*/ 10 w 10"/>
                  <a:gd name="T23" fmla="*/ 12 h 15"/>
                  <a:gd name="T24" fmla="*/ 10 w 10"/>
                  <a:gd name="T25" fmla="*/ 10 h 15"/>
                  <a:gd name="T26" fmla="*/ 9 w 10"/>
                  <a:gd name="T27" fmla="*/ 9 h 15"/>
                  <a:gd name="T28" fmla="*/ 8 w 10"/>
                  <a:gd name="T29" fmla="*/ 9 h 15"/>
                  <a:gd name="T30" fmla="*/ 8 w 10"/>
                  <a:gd name="T31" fmla="*/ 8 h 15"/>
                  <a:gd name="T32" fmla="*/ 9 w 10"/>
                  <a:gd name="T33" fmla="*/ 4 h 15"/>
                  <a:gd name="T34" fmla="*/ 6 w 10"/>
                  <a:gd name="T3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15">
                    <a:moveTo>
                      <a:pt x="6" y="0"/>
                    </a:moveTo>
                    <a:cubicBezTo>
                      <a:pt x="4" y="0"/>
                      <a:pt x="4" y="2"/>
                      <a:pt x="4" y="2"/>
                    </a:cubicBezTo>
                    <a:cubicBezTo>
                      <a:pt x="3" y="4"/>
                      <a:pt x="4" y="6"/>
                      <a:pt x="4" y="8"/>
                    </a:cubicBezTo>
                    <a:cubicBezTo>
                      <a:pt x="4" y="8"/>
                      <a:pt x="4" y="9"/>
                      <a:pt x="3" y="10"/>
                    </a:cubicBezTo>
                    <a:cubicBezTo>
                      <a:pt x="2" y="10"/>
                      <a:pt x="2" y="9"/>
                      <a:pt x="1" y="9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1" y="12"/>
                      <a:pt x="3" y="13"/>
                      <a:pt x="3" y="13"/>
                    </a:cubicBezTo>
                    <a:cubicBezTo>
                      <a:pt x="3" y="13"/>
                      <a:pt x="3" y="14"/>
                      <a:pt x="4" y="14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0" y="14"/>
                    </a:cubicBezTo>
                    <a:cubicBezTo>
                      <a:pt x="10" y="14"/>
                      <a:pt x="10" y="13"/>
                      <a:pt x="10" y="12"/>
                    </a:cubicBezTo>
                    <a:cubicBezTo>
                      <a:pt x="10" y="12"/>
                      <a:pt x="10" y="11"/>
                      <a:pt x="10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4"/>
                    </a:cubicBezTo>
                    <a:cubicBezTo>
                      <a:pt x="9" y="4"/>
                      <a:pt x="7" y="0"/>
                      <a:pt x="6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7" name="Freeform 116"/>
              <p:cNvSpPr/>
              <p:nvPr/>
            </p:nvSpPr>
            <p:spPr bwMode="auto">
              <a:xfrm>
                <a:off x="7328" y="-2838"/>
                <a:ext cx="9" cy="12"/>
              </a:xfrm>
              <a:custGeom>
                <a:avLst/>
                <a:gdLst>
                  <a:gd name="T0" fmla="*/ 0 w 4"/>
                  <a:gd name="T1" fmla="*/ 4 h 5"/>
                  <a:gd name="T2" fmla="*/ 4 w 4"/>
                  <a:gd name="T3" fmla="*/ 1 h 5"/>
                  <a:gd name="T4" fmla="*/ 3 w 4"/>
                  <a:gd name="T5" fmla="*/ 0 h 5"/>
                  <a:gd name="T6" fmla="*/ 1 w 4"/>
                  <a:gd name="T7" fmla="*/ 2 h 5"/>
                  <a:gd name="T8" fmla="*/ 0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cubicBezTo>
                      <a:pt x="1" y="5"/>
                      <a:pt x="3" y="3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8" name="Freeform 117"/>
              <p:cNvSpPr/>
              <p:nvPr/>
            </p:nvSpPr>
            <p:spPr bwMode="auto">
              <a:xfrm>
                <a:off x="7335" y="-2819"/>
                <a:ext cx="9" cy="17"/>
              </a:xfrm>
              <a:custGeom>
                <a:avLst/>
                <a:gdLst>
                  <a:gd name="T0" fmla="*/ 3 w 4"/>
                  <a:gd name="T1" fmla="*/ 0 h 7"/>
                  <a:gd name="T2" fmla="*/ 1 w 4"/>
                  <a:gd name="T3" fmla="*/ 5 h 7"/>
                  <a:gd name="T4" fmla="*/ 4 w 4"/>
                  <a:gd name="T5" fmla="*/ 2 h 7"/>
                  <a:gd name="T6" fmla="*/ 3 w 4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3" y="0"/>
                    </a:moveTo>
                    <a:cubicBezTo>
                      <a:pt x="1" y="1"/>
                      <a:pt x="0" y="4"/>
                      <a:pt x="1" y="5"/>
                    </a:cubicBezTo>
                    <a:cubicBezTo>
                      <a:pt x="2" y="7"/>
                      <a:pt x="4" y="3"/>
                      <a:pt x="4" y="2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9" name="Freeform 118"/>
              <p:cNvSpPr/>
              <p:nvPr/>
            </p:nvSpPr>
            <p:spPr bwMode="auto">
              <a:xfrm>
                <a:off x="7309" y="-2850"/>
                <a:ext cx="9" cy="12"/>
              </a:xfrm>
              <a:custGeom>
                <a:avLst/>
                <a:gdLst>
                  <a:gd name="T0" fmla="*/ 3 w 4"/>
                  <a:gd name="T1" fmla="*/ 5 h 5"/>
                  <a:gd name="T2" fmla="*/ 3 w 4"/>
                  <a:gd name="T3" fmla="*/ 4 h 5"/>
                  <a:gd name="T4" fmla="*/ 3 w 4"/>
                  <a:gd name="T5" fmla="*/ 2 h 5"/>
                  <a:gd name="T6" fmla="*/ 4 w 4"/>
                  <a:gd name="T7" fmla="*/ 0 h 5"/>
                  <a:gd name="T8" fmla="*/ 3 w 4"/>
                  <a:gd name="T9" fmla="*/ 0 h 5"/>
                  <a:gd name="T10" fmla="*/ 0 w 4"/>
                  <a:gd name="T11" fmla="*/ 4 h 5"/>
                  <a:gd name="T12" fmla="*/ 3 w 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3" y="5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3"/>
                      <a:pt x="0" y="4"/>
                    </a:cubicBezTo>
                    <a:cubicBezTo>
                      <a:pt x="1" y="5"/>
                      <a:pt x="2" y="5"/>
                      <a:pt x="3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0" name="Freeform 119"/>
              <p:cNvSpPr/>
              <p:nvPr/>
            </p:nvSpPr>
            <p:spPr bwMode="auto">
              <a:xfrm>
                <a:off x="7339" y="-2897"/>
                <a:ext cx="8" cy="12"/>
              </a:xfrm>
              <a:custGeom>
                <a:avLst/>
                <a:gdLst>
                  <a:gd name="T0" fmla="*/ 3 w 3"/>
                  <a:gd name="T1" fmla="*/ 4 h 5"/>
                  <a:gd name="T2" fmla="*/ 1 w 3"/>
                  <a:gd name="T3" fmla="*/ 0 h 5"/>
                  <a:gd name="T4" fmla="*/ 0 w 3"/>
                  <a:gd name="T5" fmla="*/ 2 h 5"/>
                  <a:gd name="T6" fmla="*/ 0 w 3"/>
                  <a:gd name="T7" fmla="*/ 2 h 5"/>
                  <a:gd name="T8" fmla="*/ 1 w 3"/>
                  <a:gd name="T9" fmla="*/ 3 h 5"/>
                  <a:gd name="T10" fmla="*/ 1 w 3"/>
                  <a:gd name="T11" fmla="*/ 4 h 5"/>
                  <a:gd name="T12" fmla="*/ 2 w 3"/>
                  <a:gd name="T13" fmla="*/ 5 h 5"/>
                  <a:gd name="T14" fmla="*/ 3 w 3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4"/>
                    </a:moveTo>
                    <a:cubicBezTo>
                      <a:pt x="3" y="3"/>
                      <a:pt x="3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1" name="Freeform 120"/>
              <p:cNvSpPr/>
              <p:nvPr/>
            </p:nvSpPr>
            <p:spPr bwMode="auto">
              <a:xfrm>
                <a:off x="7240" y="-2578"/>
                <a:ext cx="12" cy="7"/>
              </a:xfrm>
              <a:custGeom>
                <a:avLst/>
                <a:gdLst>
                  <a:gd name="T0" fmla="*/ 3 w 5"/>
                  <a:gd name="T1" fmla="*/ 3 h 3"/>
                  <a:gd name="T2" fmla="*/ 3 w 5"/>
                  <a:gd name="T3" fmla="*/ 3 h 3"/>
                  <a:gd name="T4" fmla="*/ 5 w 5"/>
                  <a:gd name="T5" fmla="*/ 1 h 3"/>
                  <a:gd name="T6" fmla="*/ 3 w 5"/>
                  <a:gd name="T7" fmla="*/ 0 h 3"/>
                  <a:gd name="T8" fmla="*/ 1 w 5"/>
                  <a:gd name="T9" fmla="*/ 1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2" y="3"/>
                      <a:pt x="3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2" name="Freeform 121"/>
              <p:cNvSpPr/>
              <p:nvPr/>
            </p:nvSpPr>
            <p:spPr bwMode="auto">
              <a:xfrm>
                <a:off x="7271" y="-2630"/>
                <a:ext cx="12" cy="14"/>
              </a:xfrm>
              <a:custGeom>
                <a:avLst/>
                <a:gdLst>
                  <a:gd name="T0" fmla="*/ 1 w 5"/>
                  <a:gd name="T1" fmla="*/ 4 h 6"/>
                  <a:gd name="T2" fmla="*/ 5 w 5"/>
                  <a:gd name="T3" fmla="*/ 3 h 6"/>
                  <a:gd name="T4" fmla="*/ 3 w 5"/>
                  <a:gd name="T5" fmla="*/ 0 h 6"/>
                  <a:gd name="T6" fmla="*/ 1 w 5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1" y="4"/>
                    </a:moveTo>
                    <a:cubicBezTo>
                      <a:pt x="2" y="6"/>
                      <a:pt x="5" y="4"/>
                      <a:pt x="5" y="3"/>
                    </a:cubicBezTo>
                    <a:cubicBezTo>
                      <a:pt x="5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3" name="Freeform 122"/>
              <p:cNvSpPr/>
              <p:nvPr/>
            </p:nvSpPr>
            <p:spPr bwMode="auto">
              <a:xfrm>
                <a:off x="7243" y="-2585"/>
                <a:ext cx="87" cy="38"/>
              </a:xfrm>
              <a:custGeom>
                <a:avLst/>
                <a:gdLst>
                  <a:gd name="T0" fmla="*/ 25 w 37"/>
                  <a:gd name="T1" fmla="*/ 13 h 16"/>
                  <a:gd name="T2" fmla="*/ 23 w 37"/>
                  <a:gd name="T3" fmla="*/ 14 h 16"/>
                  <a:gd name="T4" fmla="*/ 31 w 37"/>
                  <a:gd name="T5" fmla="*/ 14 h 16"/>
                  <a:gd name="T6" fmla="*/ 37 w 37"/>
                  <a:gd name="T7" fmla="*/ 10 h 16"/>
                  <a:gd name="T8" fmla="*/ 36 w 37"/>
                  <a:gd name="T9" fmla="*/ 9 h 16"/>
                  <a:gd name="T10" fmla="*/ 32 w 37"/>
                  <a:gd name="T11" fmla="*/ 10 h 16"/>
                  <a:gd name="T12" fmla="*/ 29 w 37"/>
                  <a:gd name="T13" fmla="*/ 9 h 16"/>
                  <a:gd name="T14" fmla="*/ 22 w 37"/>
                  <a:gd name="T15" fmla="*/ 4 h 16"/>
                  <a:gd name="T16" fmla="*/ 22 w 37"/>
                  <a:gd name="T17" fmla="*/ 3 h 16"/>
                  <a:gd name="T18" fmla="*/ 22 w 37"/>
                  <a:gd name="T19" fmla="*/ 0 h 16"/>
                  <a:gd name="T20" fmla="*/ 20 w 37"/>
                  <a:gd name="T21" fmla="*/ 0 h 16"/>
                  <a:gd name="T22" fmla="*/ 17 w 37"/>
                  <a:gd name="T23" fmla="*/ 4 h 16"/>
                  <a:gd name="T24" fmla="*/ 16 w 37"/>
                  <a:gd name="T25" fmla="*/ 5 h 16"/>
                  <a:gd name="T26" fmla="*/ 12 w 37"/>
                  <a:gd name="T27" fmla="*/ 7 h 16"/>
                  <a:gd name="T28" fmla="*/ 8 w 37"/>
                  <a:gd name="T29" fmla="*/ 6 h 16"/>
                  <a:gd name="T30" fmla="*/ 6 w 37"/>
                  <a:gd name="T31" fmla="*/ 7 h 16"/>
                  <a:gd name="T32" fmla="*/ 4 w 37"/>
                  <a:gd name="T33" fmla="*/ 7 h 16"/>
                  <a:gd name="T34" fmla="*/ 2 w 37"/>
                  <a:gd name="T35" fmla="*/ 7 h 16"/>
                  <a:gd name="T36" fmla="*/ 7 w 37"/>
                  <a:gd name="T37" fmla="*/ 10 h 16"/>
                  <a:gd name="T38" fmla="*/ 7 w 37"/>
                  <a:gd name="T39" fmla="*/ 10 h 16"/>
                  <a:gd name="T40" fmla="*/ 7 w 37"/>
                  <a:gd name="T41" fmla="*/ 10 h 16"/>
                  <a:gd name="T42" fmla="*/ 7 w 37"/>
                  <a:gd name="T43" fmla="*/ 10 h 16"/>
                  <a:gd name="T44" fmla="*/ 7 w 37"/>
                  <a:gd name="T45" fmla="*/ 10 h 16"/>
                  <a:gd name="T46" fmla="*/ 7 w 37"/>
                  <a:gd name="T47" fmla="*/ 10 h 16"/>
                  <a:gd name="T48" fmla="*/ 7 w 37"/>
                  <a:gd name="T49" fmla="*/ 10 h 16"/>
                  <a:gd name="T50" fmla="*/ 7 w 37"/>
                  <a:gd name="T51" fmla="*/ 10 h 16"/>
                  <a:gd name="T52" fmla="*/ 7 w 37"/>
                  <a:gd name="T53" fmla="*/ 10 h 16"/>
                  <a:gd name="T54" fmla="*/ 12 w 37"/>
                  <a:gd name="T55" fmla="*/ 10 h 16"/>
                  <a:gd name="T56" fmla="*/ 13 w 37"/>
                  <a:gd name="T57" fmla="*/ 11 h 16"/>
                  <a:gd name="T58" fmla="*/ 14 w 37"/>
                  <a:gd name="T59" fmla="*/ 10 h 16"/>
                  <a:gd name="T60" fmla="*/ 22 w 37"/>
                  <a:gd name="T61" fmla="*/ 7 h 16"/>
                  <a:gd name="T62" fmla="*/ 25 w 37"/>
                  <a:gd name="T63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16">
                    <a:moveTo>
                      <a:pt x="25" y="13"/>
                    </a:moveTo>
                    <a:cubicBezTo>
                      <a:pt x="24" y="13"/>
                      <a:pt x="23" y="14"/>
                      <a:pt x="23" y="14"/>
                    </a:cubicBezTo>
                    <a:cubicBezTo>
                      <a:pt x="24" y="16"/>
                      <a:pt x="31" y="14"/>
                      <a:pt x="31" y="14"/>
                    </a:cubicBezTo>
                    <a:cubicBezTo>
                      <a:pt x="31" y="14"/>
                      <a:pt x="36" y="10"/>
                      <a:pt x="37" y="10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4" y="8"/>
                      <a:pt x="32" y="10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3"/>
                    </a:cubicBezTo>
                    <a:cubicBezTo>
                      <a:pt x="24" y="2"/>
                      <a:pt x="24" y="1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6" y="0"/>
                      <a:pt x="17" y="3"/>
                      <a:pt x="17" y="4"/>
                    </a:cubicBezTo>
                    <a:cubicBezTo>
                      <a:pt x="17" y="4"/>
                      <a:pt x="17" y="5"/>
                      <a:pt x="16" y="5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7"/>
                      <a:pt x="9" y="5"/>
                      <a:pt x="8" y="6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8"/>
                      <a:pt x="0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1"/>
                      <a:pt x="12" y="11"/>
                      <a:pt x="13" y="11"/>
                    </a:cubicBezTo>
                    <a:cubicBezTo>
                      <a:pt x="13" y="11"/>
                      <a:pt x="13" y="10"/>
                      <a:pt x="14" y="10"/>
                    </a:cubicBezTo>
                    <a:cubicBezTo>
                      <a:pt x="15" y="8"/>
                      <a:pt x="20" y="6"/>
                      <a:pt x="22" y="7"/>
                    </a:cubicBezTo>
                    <a:cubicBezTo>
                      <a:pt x="23" y="8"/>
                      <a:pt x="28" y="11"/>
                      <a:pt x="25" y="1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4" name="Freeform 123"/>
              <p:cNvSpPr/>
              <p:nvPr/>
            </p:nvSpPr>
            <p:spPr bwMode="auto">
              <a:xfrm>
                <a:off x="7224" y="-2790"/>
                <a:ext cx="7" cy="7"/>
              </a:xfrm>
              <a:custGeom>
                <a:avLst/>
                <a:gdLst>
                  <a:gd name="T0" fmla="*/ 0 w 3"/>
                  <a:gd name="T1" fmla="*/ 3 h 3"/>
                  <a:gd name="T2" fmla="*/ 1 w 3"/>
                  <a:gd name="T3" fmla="*/ 3 h 3"/>
                  <a:gd name="T4" fmla="*/ 3 w 3"/>
                  <a:gd name="T5" fmla="*/ 1 h 3"/>
                  <a:gd name="T6" fmla="*/ 1 w 3"/>
                  <a:gd name="T7" fmla="*/ 0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3" y="1"/>
                    </a:cubicBezTo>
                    <a:cubicBezTo>
                      <a:pt x="3" y="1"/>
                      <a:pt x="3" y="0"/>
                      <a:pt x="1" y="0"/>
                    </a:cubicBezTo>
                    <a:cubicBezTo>
                      <a:pt x="0" y="0"/>
                      <a:pt x="0" y="2"/>
                      <a:pt x="0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5" name="Freeform 124"/>
              <p:cNvSpPr/>
              <p:nvPr/>
            </p:nvSpPr>
            <p:spPr bwMode="auto">
              <a:xfrm>
                <a:off x="7276" y="-2646"/>
                <a:ext cx="7" cy="9"/>
              </a:xfrm>
              <a:custGeom>
                <a:avLst/>
                <a:gdLst>
                  <a:gd name="T0" fmla="*/ 3 w 3"/>
                  <a:gd name="T1" fmla="*/ 1 h 4"/>
                  <a:gd name="T2" fmla="*/ 2 w 3"/>
                  <a:gd name="T3" fmla="*/ 0 h 4"/>
                  <a:gd name="T4" fmla="*/ 1 w 3"/>
                  <a:gd name="T5" fmla="*/ 3 h 4"/>
                  <a:gd name="T6" fmla="*/ 3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2" y="4"/>
                      <a:pt x="3" y="3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6" name="Freeform 125"/>
              <p:cNvSpPr/>
              <p:nvPr/>
            </p:nvSpPr>
            <p:spPr bwMode="auto">
              <a:xfrm>
                <a:off x="7231" y="-2904"/>
                <a:ext cx="9" cy="12"/>
              </a:xfrm>
              <a:custGeom>
                <a:avLst/>
                <a:gdLst>
                  <a:gd name="T0" fmla="*/ 0 w 4"/>
                  <a:gd name="T1" fmla="*/ 4 h 5"/>
                  <a:gd name="T2" fmla="*/ 4 w 4"/>
                  <a:gd name="T3" fmla="*/ 2 h 5"/>
                  <a:gd name="T4" fmla="*/ 2 w 4"/>
                  <a:gd name="T5" fmla="*/ 0 h 5"/>
                  <a:gd name="T6" fmla="*/ 0 w 4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cubicBezTo>
                      <a:pt x="1" y="4"/>
                      <a:pt x="4" y="5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0" y="0"/>
                      <a:pt x="0" y="3"/>
                      <a:pt x="0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7" name="Freeform 126"/>
              <p:cNvSpPr/>
              <p:nvPr/>
            </p:nvSpPr>
            <p:spPr bwMode="auto">
              <a:xfrm>
                <a:off x="7143" y="-2883"/>
                <a:ext cx="26" cy="12"/>
              </a:xfrm>
              <a:custGeom>
                <a:avLst/>
                <a:gdLst>
                  <a:gd name="T0" fmla="*/ 2 w 11"/>
                  <a:gd name="T1" fmla="*/ 4 h 5"/>
                  <a:gd name="T2" fmla="*/ 6 w 11"/>
                  <a:gd name="T3" fmla="*/ 5 h 5"/>
                  <a:gd name="T4" fmla="*/ 7 w 11"/>
                  <a:gd name="T5" fmla="*/ 4 h 5"/>
                  <a:gd name="T6" fmla="*/ 10 w 11"/>
                  <a:gd name="T7" fmla="*/ 4 h 5"/>
                  <a:gd name="T8" fmla="*/ 10 w 11"/>
                  <a:gd name="T9" fmla="*/ 3 h 5"/>
                  <a:gd name="T10" fmla="*/ 11 w 11"/>
                  <a:gd name="T11" fmla="*/ 2 h 5"/>
                  <a:gd name="T12" fmla="*/ 7 w 11"/>
                  <a:gd name="T13" fmla="*/ 0 h 5"/>
                  <a:gd name="T14" fmla="*/ 2 w 11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2" y="4"/>
                    </a:moveTo>
                    <a:cubicBezTo>
                      <a:pt x="2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0"/>
                      <a:pt x="8" y="0"/>
                      <a:pt x="7" y="0"/>
                    </a:cubicBezTo>
                    <a:cubicBezTo>
                      <a:pt x="0" y="0"/>
                      <a:pt x="2" y="4"/>
                      <a:pt x="2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8" name="Freeform 127"/>
              <p:cNvSpPr/>
              <p:nvPr/>
            </p:nvSpPr>
            <p:spPr bwMode="auto">
              <a:xfrm>
                <a:off x="7167" y="-2764"/>
                <a:ext cx="7" cy="7"/>
              </a:xfrm>
              <a:custGeom>
                <a:avLst/>
                <a:gdLst>
                  <a:gd name="T0" fmla="*/ 1 w 3"/>
                  <a:gd name="T1" fmla="*/ 2 h 3"/>
                  <a:gd name="T2" fmla="*/ 3 w 3"/>
                  <a:gd name="T3" fmla="*/ 1 h 3"/>
                  <a:gd name="T4" fmla="*/ 2 w 3"/>
                  <a:gd name="T5" fmla="*/ 0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3" y="2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9" name="Freeform 128"/>
              <p:cNvSpPr/>
              <p:nvPr/>
            </p:nvSpPr>
            <p:spPr bwMode="auto">
              <a:xfrm>
                <a:off x="7151" y="-2772"/>
                <a:ext cx="14" cy="19"/>
              </a:xfrm>
              <a:custGeom>
                <a:avLst/>
                <a:gdLst>
                  <a:gd name="T0" fmla="*/ 3 w 6"/>
                  <a:gd name="T1" fmla="*/ 0 h 8"/>
                  <a:gd name="T2" fmla="*/ 2 w 6"/>
                  <a:gd name="T3" fmla="*/ 7 h 8"/>
                  <a:gd name="T4" fmla="*/ 6 w 6"/>
                  <a:gd name="T5" fmla="*/ 5 h 8"/>
                  <a:gd name="T6" fmla="*/ 3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0" y="1"/>
                      <a:pt x="2" y="6"/>
                      <a:pt x="2" y="7"/>
                    </a:cubicBezTo>
                    <a:cubicBezTo>
                      <a:pt x="3" y="8"/>
                      <a:pt x="5" y="6"/>
                      <a:pt x="6" y="5"/>
                    </a:cubicBezTo>
                    <a:cubicBezTo>
                      <a:pt x="6" y="4"/>
                      <a:pt x="4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0" name="Freeform 129"/>
              <p:cNvSpPr/>
              <p:nvPr/>
            </p:nvSpPr>
            <p:spPr bwMode="auto">
              <a:xfrm>
                <a:off x="7292" y="-2644"/>
                <a:ext cx="19" cy="21"/>
              </a:xfrm>
              <a:custGeom>
                <a:avLst/>
                <a:gdLst>
                  <a:gd name="T0" fmla="*/ 0 w 8"/>
                  <a:gd name="T1" fmla="*/ 8 h 9"/>
                  <a:gd name="T2" fmla="*/ 0 w 8"/>
                  <a:gd name="T3" fmla="*/ 8 h 9"/>
                  <a:gd name="T4" fmla="*/ 2 w 8"/>
                  <a:gd name="T5" fmla="*/ 9 h 9"/>
                  <a:gd name="T6" fmla="*/ 4 w 8"/>
                  <a:gd name="T7" fmla="*/ 6 h 9"/>
                  <a:gd name="T8" fmla="*/ 8 w 8"/>
                  <a:gd name="T9" fmla="*/ 4 h 9"/>
                  <a:gd name="T10" fmla="*/ 8 w 8"/>
                  <a:gd name="T11" fmla="*/ 4 h 9"/>
                  <a:gd name="T12" fmla="*/ 8 w 8"/>
                  <a:gd name="T13" fmla="*/ 3 h 9"/>
                  <a:gd name="T14" fmla="*/ 6 w 8"/>
                  <a:gd name="T15" fmla="*/ 1 h 9"/>
                  <a:gd name="T16" fmla="*/ 6 w 8"/>
                  <a:gd name="T17" fmla="*/ 1 h 9"/>
                  <a:gd name="T18" fmla="*/ 5 w 8"/>
                  <a:gd name="T19" fmla="*/ 1 h 9"/>
                  <a:gd name="T20" fmla="*/ 3 w 8"/>
                  <a:gd name="T21" fmla="*/ 0 h 9"/>
                  <a:gd name="T22" fmla="*/ 1 w 8"/>
                  <a:gd name="T23" fmla="*/ 1 h 9"/>
                  <a:gd name="T24" fmla="*/ 1 w 8"/>
                  <a:gd name="T25" fmla="*/ 4 h 9"/>
                  <a:gd name="T26" fmla="*/ 1 w 8"/>
                  <a:gd name="T27" fmla="*/ 5 h 9"/>
                  <a:gd name="T28" fmla="*/ 0 w 8"/>
                  <a:gd name="T2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3" y="8"/>
                      <a:pt x="3" y="7"/>
                      <a:pt x="4" y="6"/>
                    </a:cubicBezTo>
                    <a:cubicBezTo>
                      <a:pt x="5" y="5"/>
                      <a:pt x="7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3"/>
                      <a:pt x="1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0" y="7"/>
                      <a:pt x="0" y="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1" name="Freeform 130"/>
              <p:cNvSpPr/>
              <p:nvPr/>
            </p:nvSpPr>
            <p:spPr bwMode="auto">
              <a:xfrm>
                <a:off x="7228" y="-2665"/>
                <a:ext cx="22" cy="14"/>
              </a:xfrm>
              <a:custGeom>
                <a:avLst/>
                <a:gdLst>
                  <a:gd name="T0" fmla="*/ 5 w 9"/>
                  <a:gd name="T1" fmla="*/ 6 h 6"/>
                  <a:gd name="T2" fmla="*/ 6 w 9"/>
                  <a:gd name="T3" fmla="*/ 5 h 6"/>
                  <a:gd name="T4" fmla="*/ 8 w 9"/>
                  <a:gd name="T5" fmla="*/ 2 h 6"/>
                  <a:gd name="T6" fmla="*/ 8 w 9"/>
                  <a:gd name="T7" fmla="*/ 2 h 6"/>
                  <a:gd name="T8" fmla="*/ 6 w 9"/>
                  <a:gd name="T9" fmla="*/ 0 h 6"/>
                  <a:gd name="T10" fmla="*/ 6 w 9"/>
                  <a:gd name="T11" fmla="*/ 0 h 6"/>
                  <a:gd name="T12" fmla="*/ 4 w 9"/>
                  <a:gd name="T13" fmla="*/ 1 h 6"/>
                  <a:gd name="T14" fmla="*/ 2 w 9"/>
                  <a:gd name="T15" fmla="*/ 2 h 6"/>
                  <a:gd name="T16" fmla="*/ 1 w 9"/>
                  <a:gd name="T17" fmla="*/ 5 h 6"/>
                  <a:gd name="T18" fmla="*/ 5 w 9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6">
                    <a:moveTo>
                      <a:pt x="5" y="6"/>
                    </a:moveTo>
                    <a:cubicBezTo>
                      <a:pt x="5" y="5"/>
                      <a:pt x="6" y="5"/>
                      <a:pt x="6" y="5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4" y="1"/>
                    </a:cubicBezTo>
                    <a:cubicBezTo>
                      <a:pt x="3" y="2"/>
                      <a:pt x="3" y="1"/>
                      <a:pt x="2" y="2"/>
                    </a:cubicBezTo>
                    <a:cubicBezTo>
                      <a:pt x="1" y="3"/>
                      <a:pt x="0" y="5"/>
                      <a:pt x="1" y="5"/>
                    </a:cubicBezTo>
                    <a:cubicBezTo>
                      <a:pt x="1" y="6"/>
                      <a:pt x="4" y="6"/>
                      <a:pt x="5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2" name="Freeform 131"/>
              <p:cNvSpPr/>
              <p:nvPr/>
            </p:nvSpPr>
            <p:spPr bwMode="auto">
              <a:xfrm>
                <a:off x="7318" y="-2637"/>
                <a:ext cx="7" cy="10"/>
              </a:xfrm>
              <a:custGeom>
                <a:avLst/>
                <a:gdLst>
                  <a:gd name="T0" fmla="*/ 3 w 3"/>
                  <a:gd name="T1" fmla="*/ 2 h 4"/>
                  <a:gd name="T2" fmla="*/ 2 w 3"/>
                  <a:gd name="T3" fmla="*/ 0 h 4"/>
                  <a:gd name="T4" fmla="*/ 0 w 3"/>
                  <a:gd name="T5" fmla="*/ 3 h 4"/>
                  <a:gd name="T6" fmla="*/ 3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4"/>
                      <a:pt x="3" y="3"/>
                      <a:pt x="3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3" name="Freeform 132"/>
              <p:cNvSpPr/>
              <p:nvPr/>
            </p:nvSpPr>
            <p:spPr bwMode="auto">
              <a:xfrm>
                <a:off x="7264" y="-2585"/>
                <a:ext cx="12" cy="7"/>
              </a:xfrm>
              <a:custGeom>
                <a:avLst/>
                <a:gdLst>
                  <a:gd name="T0" fmla="*/ 0 w 5"/>
                  <a:gd name="T1" fmla="*/ 2 h 3"/>
                  <a:gd name="T2" fmla="*/ 3 w 5"/>
                  <a:gd name="T3" fmla="*/ 3 h 3"/>
                  <a:gd name="T4" fmla="*/ 5 w 5"/>
                  <a:gd name="T5" fmla="*/ 2 h 3"/>
                  <a:gd name="T6" fmla="*/ 3 w 5"/>
                  <a:gd name="T7" fmla="*/ 0 h 3"/>
                  <a:gd name="T8" fmla="*/ 0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2"/>
                    </a:moveTo>
                    <a:cubicBezTo>
                      <a:pt x="1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2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4" name="Freeform 133"/>
              <p:cNvSpPr/>
              <p:nvPr/>
            </p:nvSpPr>
            <p:spPr bwMode="auto">
              <a:xfrm>
                <a:off x="7174" y="-2762"/>
                <a:ext cx="12" cy="21"/>
              </a:xfrm>
              <a:custGeom>
                <a:avLst/>
                <a:gdLst>
                  <a:gd name="T0" fmla="*/ 1 w 5"/>
                  <a:gd name="T1" fmla="*/ 3 h 9"/>
                  <a:gd name="T2" fmla="*/ 1 w 5"/>
                  <a:gd name="T3" fmla="*/ 7 h 9"/>
                  <a:gd name="T4" fmla="*/ 4 w 5"/>
                  <a:gd name="T5" fmla="*/ 8 h 9"/>
                  <a:gd name="T6" fmla="*/ 4 w 5"/>
                  <a:gd name="T7" fmla="*/ 4 h 9"/>
                  <a:gd name="T8" fmla="*/ 5 w 5"/>
                  <a:gd name="T9" fmla="*/ 1 h 9"/>
                  <a:gd name="T10" fmla="*/ 4 w 5"/>
                  <a:gd name="T11" fmla="*/ 0 h 9"/>
                  <a:gd name="T12" fmla="*/ 1 w 5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1" y="3"/>
                    </a:moveTo>
                    <a:cubicBezTo>
                      <a:pt x="0" y="4"/>
                      <a:pt x="0" y="5"/>
                      <a:pt x="1" y="7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5" y="7"/>
                      <a:pt x="4" y="6"/>
                      <a:pt x="4" y="4"/>
                    </a:cubicBezTo>
                    <a:cubicBezTo>
                      <a:pt x="4" y="3"/>
                      <a:pt x="5" y="2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1" y="2"/>
                      <a:pt x="1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5" name="Freeform 134"/>
              <p:cNvSpPr/>
              <p:nvPr/>
            </p:nvSpPr>
            <p:spPr bwMode="auto">
              <a:xfrm>
                <a:off x="7184" y="-2838"/>
                <a:ext cx="9" cy="10"/>
              </a:xfrm>
              <a:custGeom>
                <a:avLst/>
                <a:gdLst>
                  <a:gd name="T0" fmla="*/ 2 w 4"/>
                  <a:gd name="T1" fmla="*/ 3 h 4"/>
                  <a:gd name="T2" fmla="*/ 4 w 4"/>
                  <a:gd name="T3" fmla="*/ 1 h 4"/>
                  <a:gd name="T4" fmla="*/ 3 w 4"/>
                  <a:gd name="T5" fmla="*/ 0 h 4"/>
                  <a:gd name="T6" fmla="*/ 0 w 4"/>
                  <a:gd name="T7" fmla="*/ 3 h 4"/>
                  <a:gd name="T8" fmla="*/ 2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3" y="3"/>
                      <a:pt x="4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0" y="3"/>
                    </a:cubicBezTo>
                    <a:cubicBezTo>
                      <a:pt x="0" y="4"/>
                      <a:pt x="2" y="3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6" name="Freeform 135"/>
              <p:cNvSpPr/>
              <p:nvPr/>
            </p:nvSpPr>
            <p:spPr bwMode="auto">
              <a:xfrm>
                <a:off x="7101" y="-2899"/>
                <a:ext cx="12" cy="9"/>
              </a:xfrm>
              <a:custGeom>
                <a:avLst/>
                <a:gdLst>
                  <a:gd name="T0" fmla="*/ 0 w 5"/>
                  <a:gd name="T1" fmla="*/ 3 h 4"/>
                  <a:gd name="T2" fmla="*/ 4 w 5"/>
                  <a:gd name="T3" fmla="*/ 1 h 4"/>
                  <a:gd name="T4" fmla="*/ 3 w 5"/>
                  <a:gd name="T5" fmla="*/ 0 h 4"/>
                  <a:gd name="T6" fmla="*/ 0 w 5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3"/>
                    </a:moveTo>
                    <a:cubicBezTo>
                      <a:pt x="1" y="4"/>
                      <a:pt x="4" y="4"/>
                      <a:pt x="4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3"/>
                      <a:pt x="0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7" name="Freeform 136"/>
              <p:cNvSpPr/>
              <p:nvPr/>
            </p:nvSpPr>
            <p:spPr bwMode="auto">
              <a:xfrm>
                <a:off x="7127" y="-2783"/>
                <a:ext cx="12" cy="9"/>
              </a:xfrm>
              <a:custGeom>
                <a:avLst/>
                <a:gdLst>
                  <a:gd name="T0" fmla="*/ 1 w 5"/>
                  <a:gd name="T1" fmla="*/ 3 h 4"/>
                  <a:gd name="T2" fmla="*/ 5 w 5"/>
                  <a:gd name="T3" fmla="*/ 1 h 4"/>
                  <a:gd name="T4" fmla="*/ 4 w 5"/>
                  <a:gd name="T5" fmla="*/ 0 h 4"/>
                  <a:gd name="T6" fmla="*/ 2 w 5"/>
                  <a:gd name="T7" fmla="*/ 1 h 4"/>
                  <a:gd name="T8" fmla="*/ 1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1" y="4"/>
                      <a:pt x="4" y="4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1" y="2"/>
                      <a:pt x="0" y="3"/>
                      <a:pt x="1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8" name="Freeform 137"/>
              <p:cNvSpPr/>
              <p:nvPr/>
            </p:nvSpPr>
            <p:spPr bwMode="auto">
              <a:xfrm>
                <a:off x="7292" y="-2861"/>
                <a:ext cx="10" cy="16"/>
              </a:xfrm>
              <a:custGeom>
                <a:avLst/>
                <a:gdLst>
                  <a:gd name="T0" fmla="*/ 4 w 4"/>
                  <a:gd name="T1" fmla="*/ 1 h 7"/>
                  <a:gd name="T2" fmla="*/ 3 w 4"/>
                  <a:gd name="T3" fmla="*/ 0 h 7"/>
                  <a:gd name="T4" fmla="*/ 3 w 4"/>
                  <a:gd name="T5" fmla="*/ 0 h 7"/>
                  <a:gd name="T6" fmla="*/ 2 w 4"/>
                  <a:gd name="T7" fmla="*/ 5 h 7"/>
                  <a:gd name="T8" fmla="*/ 4 w 4"/>
                  <a:gd name="T9" fmla="*/ 5 h 7"/>
                  <a:gd name="T10" fmla="*/ 3 w 4"/>
                  <a:gd name="T11" fmla="*/ 2 h 7"/>
                  <a:gd name="T12" fmla="*/ 4 w 4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1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4"/>
                      <a:pt x="2" y="5"/>
                    </a:cubicBezTo>
                    <a:cubicBezTo>
                      <a:pt x="3" y="7"/>
                      <a:pt x="4" y="5"/>
                      <a:pt x="4" y="5"/>
                    </a:cubicBezTo>
                    <a:cubicBezTo>
                      <a:pt x="4" y="4"/>
                      <a:pt x="3" y="3"/>
                      <a:pt x="3" y="2"/>
                    </a:cubicBezTo>
                    <a:cubicBezTo>
                      <a:pt x="3" y="2"/>
                      <a:pt x="4" y="1"/>
                      <a:pt x="4" y="1"/>
                    </a:cubicBezTo>
                    <a:close/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9" name="Freeform 138"/>
              <p:cNvSpPr/>
              <p:nvPr/>
            </p:nvSpPr>
            <p:spPr bwMode="auto">
              <a:xfrm>
                <a:off x="7186" y="-2868"/>
                <a:ext cx="142" cy="139"/>
              </a:xfrm>
              <a:custGeom>
                <a:avLst/>
                <a:gdLst>
                  <a:gd name="T0" fmla="*/ 36 w 60"/>
                  <a:gd name="T1" fmla="*/ 5 h 59"/>
                  <a:gd name="T2" fmla="*/ 29 w 60"/>
                  <a:gd name="T3" fmla="*/ 0 h 59"/>
                  <a:gd name="T4" fmla="*/ 26 w 60"/>
                  <a:gd name="T5" fmla="*/ 4 h 59"/>
                  <a:gd name="T6" fmla="*/ 32 w 60"/>
                  <a:gd name="T7" fmla="*/ 6 h 59"/>
                  <a:gd name="T8" fmla="*/ 35 w 60"/>
                  <a:gd name="T9" fmla="*/ 9 h 59"/>
                  <a:gd name="T10" fmla="*/ 43 w 60"/>
                  <a:gd name="T11" fmla="*/ 12 h 59"/>
                  <a:gd name="T12" fmla="*/ 49 w 60"/>
                  <a:gd name="T13" fmla="*/ 17 h 59"/>
                  <a:gd name="T14" fmla="*/ 53 w 60"/>
                  <a:gd name="T15" fmla="*/ 25 h 59"/>
                  <a:gd name="T16" fmla="*/ 52 w 60"/>
                  <a:gd name="T17" fmla="*/ 25 h 59"/>
                  <a:gd name="T18" fmla="*/ 49 w 60"/>
                  <a:gd name="T19" fmla="*/ 27 h 59"/>
                  <a:gd name="T20" fmla="*/ 45 w 60"/>
                  <a:gd name="T21" fmla="*/ 27 h 59"/>
                  <a:gd name="T22" fmla="*/ 41 w 60"/>
                  <a:gd name="T23" fmla="*/ 26 h 59"/>
                  <a:gd name="T24" fmla="*/ 42 w 60"/>
                  <a:gd name="T25" fmla="*/ 35 h 59"/>
                  <a:gd name="T26" fmla="*/ 37 w 60"/>
                  <a:gd name="T27" fmla="*/ 37 h 59"/>
                  <a:gd name="T28" fmla="*/ 33 w 60"/>
                  <a:gd name="T29" fmla="*/ 45 h 59"/>
                  <a:gd name="T30" fmla="*/ 27 w 60"/>
                  <a:gd name="T31" fmla="*/ 44 h 59"/>
                  <a:gd name="T32" fmla="*/ 27 w 60"/>
                  <a:gd name="T33" fmla="*/ 44 h 59"/>
                  <a:gd name="T34" fmla="*/ 25 w 60"/>
                  <a:gd name="T35" fmla="*/ 46 h 59"/>
                  <a:gd name="T36" fmla="*/ 20 w 60"/>
                  <a:gd name="T37" fmla="*/ 47 h 59"/>
                  <a:gd name="T38" fmla="*/ 20 w 60"/>
                  <a:gd name="T39" fmla="*/ 47 h 59"/>
                  <a:gd name="T40" fmla="*/ 20 w 60"/>
                  <a:gd name="T41" fmla="*/ 47 h 59"/>
                  <a:gd name="T42" fmla="*/ 11 w 60"/>
                  <a:gd name="T43" fmla="*/ 46 h 59"/>
                  <a:gd name="T44" fmla="*/ 4 w 60"/>
                  <a:gd name="T45" fmla="*/ 46 h 59"/>
                  <a:gd name="T46" fmla="*/ 2 w 60"/>
                  <a:gd name="T47" fmla="*/ 53 h 59"/>
                  <a:gd name="T48" fmla="*/ 9 w 60"/>
                  <a:gd name="T49" fmla="*/ 55 h 59"/>
                  <a:gd name="T50" fmla="*/ 18 w 60"/>
                  <a:gd name="T51" fmla="*/ 59 h 59"/>
                  <a:gd name="T52" fmla="*/ 32 w 60"/>
                  <a:gd name="T53" fmla="*/ 55 h 59"/>
                  <a:gd name="T54" fmla="*/ 42 w 60"/>
                  <a:gd name="T55" fmla="*/ 48 h 59"/>
                  <a:gd name="T56" fmla="*/ 47 w 60"/>
                  <a:gd name="T57" fmla="*/ 45 h 59"/>
                  <a:gd name="T58" fmla="*/ 46 w 60"/>
                  <a:gd name="T59" fmla="*/ 40 h 59"/>
                  <a:gd name="T60" fmla="*/ 51 w 60"/>
                  <a:gd name="T61" fmla="*/ 31 h 59"/>
                  <a:gd name="T62" fmla="*/ 55 w 60"/>
                  <a:gd name="T63" fmla="*/ 33 h 59"/>
                  <a:gd name="T64" fmla="*/ 60 w 60"/>
                  <a:gd name="T65" fmla="*/ 29 h 59"/>
                  <a:gd name="T66" fmla="*/ 50 w 60"/>
                  <a:gd name="T67" fmla="*/ 14 h 59"/>
                  <a:gd name="T68" fmla="*/ 42 w 60"/>
                  <a:gd name="T69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59">
                    <a:moveTo>
                      <a:pt x="42" y="7"/>
                    </a:moveTo>
                    <a:cubicBezTo>
                      <a:pt x="40" y="6"/>
                      <a:pt x="38" y="6"/>
                      <a:pt x="36" y="5"/>
                    </a:cubicBezTo>
                    <a:cubicBezTo>
                      <a:pt x="35" y="4"/>
                      <a:pt x="34" y="5"/>
                      <a:pt x="33" y="5"/>
                    </a:cubicBezTo>
                    <a:cubicBezTo>
                      <a:pt x="31" y="3"/>
                      <a:pt x="31" y="0"/>
                      <a:pt x="29" y="0"/>
                    </a:cubicBezTo>
                    <a:cubicBezTo>
                      <a:pt x="28" y="0"/>
                      <a:pt x="23" y="1"/>
                      <a:pt x="25" y="3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5"/>
                      <a:pt x="29" y="5"/>
                      <a:pt x="32" y="6"/>
                    </a:cubicBezTo>
                    <a:cubicBezTo>
                      <a:pt x="34" y="6"/>
                      <a:pt x="33" y="9"/>
                      <a:pt x="34" y="9"/>
                    </a:cubicBezTo>
                    <a:cubicBezTo>
                      <a:pt x="34" y="9"/>
                      <a:pt x="35" y="9"/>
                      <a:pt x="35" y="9"/>
                    </a:cubicBezTo>
                    <a:cubicBezTo>
                      <a:pt x="37" y="7"/>
                      <a:pt x="37" y="7"/>
                      <a:pt x="39" y="10"/>
                    </a:cubicBezTo>
                    <a:cubicBezTo>
                      <a:pt x="39" y="10"/>
                      <a:pt x="39" y="10"/>
                      <a:pt x="43" y="12"/>
                    </a:cubicBezTo>
                    <a:cubicBezTo>
                      <a:pt x="44" y="13"/>
                      <a:pt x="45" y="15"/>
                      <a:pt x="47" y="16"/>
                    </a:cubicBezTo>
                    <a:cubicBezTo>
                      <a:pt x="48" y="17"/>
                      <a:pt x="48" y="17"/>
                      <a:pt x="49" y="17"/>
                    </a:cubicBezTo>
                    <a:cubicBezTo>
                      <a:pt x="49" y="17"/>
                      <a:pt x="49" y="17"/>
                      <a:pt x="50" y="18"/>
                    </a:cubicBezTo>
                    <a:cubicBezTo>
                      <a:pt x="51" y="18"/>
                      <a:pt x="53" y="24"/>
                      <a:pt x="53" y="25"/>
                    </a:cubicBezTo>
                    <a:cubicBezTo>
                      <a:pt x="53" y="25"/>
                      <a:pt x="53" y="25"/>
                      <a:pt x="52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1" y="26"/>
                      <a:pt x="51" y="27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9" y="26"/>
                      <a:pt x="48" y="25"/>
                      <a:pt x="48" y="25"/>
                    </a:cubicBezTo>
                    <a:cubicBezTo>
                      <a:pt x="46" y="25"/>
                      <a:pt x="46" y="26"/>
                      <a:pt x="45" y="27"/>
                    </a:cubicBezTo>
                    <a:cubicBezTo>
                      <a:pt x="43" y="27"/>
                      <a:pt x="43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0" y="27"/>
                      <a:pt x="39" y="28"/>
                      <a:pt x="41" y="31"/>
                    </a:cubicBezTo>
                    <a:cubicBezTo>
                      <a:pt x="42" y="32"/>
                      <a:pt x="42" y="32"/>
                      <a:pt x="42" y="35"/>
                    </a:cubicBezTo>
                    <a:cubicBezTo>
                      <a:pt x="42" y="37"/>
                      <a:pt x="41" y="37"/>
                      <a:pt x="41" y="37"/>
                    </a:cubicBezTo>
                    <a:cubicBezTo>
                      <a:pt x="40" y="39"/>
                      <a:pt x="38" y="37"/>
                      <a:pt x="37" y="37"/>
                    </a:cubicBezTo>
                    <a:cubicBezTo>
                      <a:pt x="35" y="38"/>
                      <a:pt x="34" y="42"/>
                      <a:pt x="34" y="43"/>
                    </a:cubicBezTo>
                    <a:cubicBezTo>
                      <a:pt x="34" y="44"/>
                      <a:pt x="34" y="44"/>
                      <a:pt x="33" y="45"/>
                    </a:cubicBezTo>
                    <a:cubicBezTo>
                      <a:pt x="33" y="45"/>
                      <a:pt x="32" y="45"/>
                      <a:pt x="31" y="45"/>
                    </a:cubicBezTo>
                    <a:cubicBezTo>
                      <a:pt x="29" y="45"/>
                      <a:pt x="29" y="44"/>
                      <a:pt x="27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6" y="44"/>
                      <a:pt x="26" y="46"/>
                      <a:pt x="25" y="46"/>
                    </a:cubicBezTo>
                    <a:cubicBezTo>
                      <a:pt x="22" y="45"/>
                      <a:pt x="25" y="42"/>
                      <a:pt x="24" y="40"/>
                    </a:cubicBezTo>
                    <a:cubicBezTo>
                      <a:pt x="21" y="41"/>
                      <a:pt x="24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4" y="47"/>
                      <a:pt x="13" y="47"/>
                      <a:pt x="12" y="4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9" y="47"/>
                      <a:pt x="7" y="47"/>
                    </a:cubicBezTo>
                    <a:cubicBezTo>
                      <a:pt x="6" y="47"/>
                      <a:pt x="5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" y="47"/>
                      <a:pt x="0" y="51"/>
                      <a:pt x="2" y="53"/>
                    </a:cubicBezTo>
                    <a:cubicBezTo>
                      <a:pt x="4" y="54"/>
                      <a:pt x="7" y="52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9" y="57"/>
                      <a:pt x="14" y="57"/>
                    </a:cubicBezTo>
                    <a:cubicBezTo>
                      <a:pt x="15" y="57"/>
                      <a:pt x="15" y="57"/>
                      <a:pt x="18" y="59"/>
                    </a:cubicBezTo>
                    <a:cubicBezTo>
                      <a:pt x="19" y="59"/>
                      <a:pt x="28" y="58"/>
                      <a:pt x="28" y="58"/>
                    </a:cubicBezTo>
                    <a:cubicBezTo>
                      <a:pt x="29" y="58"/>
                      <a:pt x="29" y="58"/>
                      <a:pt x="32" y="55"/>
                    </a:cubicBezTo>
                    <a:cubicBezTo>
                      <a:pt x="33" y="54"/>
                      <a:pt x="35" y="54"/>
                      <a:pt x="36" y="53"/>
                    </a:cubicBezTo>
                    <a:cubicBezTo>
                      <a:pt x="38" y="52"/>
                      <a:pt x="40" y="49"/>
                      <a:pt x="42" y="48"/>
                    </a:cubicBezTo>
                    <a:cubicBezTo>
                      <a:pt x="43" y="47"/>
                      <a:pt x="45" y="47"/>
                      <a:pt x="46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7" y="45"/>
                      <a:pt x="46" y="41"/>
                    </a:cubicBezTo>
                    <a:cubicBezTo>
                      <a:pt x="46" y="41"/>
                      <a:pt x="46" y="40"/>
                      <a:pt x="46" y="40"/>
                    </a:cubicBezTo>
                    <a:cubicBezTo>
                      <a:pt x="47" y="38"/>
                      <a:pt x="49" y="38"/>
                      <a:pt x="51" y="36"/>
                    </a:cubicBezTo>
                    <a:cubicBezTo>
                      <a:pt x="51" y="34"/>
                      <a:pt x="51" y="33"/>
                      <a:pt x="51" y="31"/>
                    </a:cubicBezTo>
                    <a:cubicBezTo>
                      <a:pt x="51" y="31"/>
                      <a:pt x="51" y="30"/>
                      <a:pt x="51" y="30"/>
                    </a:cubicBezTo>
                    <a:cubicBezTo>
                      <a:pt x="51" y="30"/>
                      <a:pt x="54" y="30"/>
                      <a:pt x="55" y="33"/>
                    </a:cubicBezTo>
                    <a:cubicBezTo>
                      <a:pt x="55" y="36"/>
                      <a:pt x="55" y="36"/>
                      <a:pt x="56" y="36"/>
                    </a:cubicBezTo>
                    <a:cubicBezTo>
                      <a:pt x="58" y="36"/>
                      <a:pt x="60" y="29"/>
                      <a:pt x="60" y="29"/>
                    </a:cubicBezTo>
                    <a:cubicBezTo>
                      <a:pt x="60" y="29"/>
                      <a:pt x="60" y="25"/>
                      <a:pt x="58" y="22"/>
                    </a:cubicBezTo>
                    <a:cubicBezTo>
                      <a:pt x="56" y="19"/>
                      <a:pt x="53" y="17"/>
                      <a:pt x="50" y="14"/>
                    </a:cubicBezTo>
                    <a:cubicBezTo>
                      <a:pt x="50" y="14"/>
                      <a:pt x="50" y="14"/>
                      <a:pt x="45" y="12"/>
                    </a:cubicBezTo>
                    <a:cubicBezTo>
                      <a:pt x="43" y="11"/>
                      <a:pt x="43" y="9"/>
                      <a:pt x="42" y="7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0" name="Freeform 139"/>
              <p:cNvSpPr/>
              <p:nvPr/>
            </p:nvSpPr>
            <p:spPr bwMode="auto">
              <a:xfrm>
                <a:off x="6558" y="-2663"/>
                <a:ext cx="26" cy="10"/>
              </a:xfrm>
              <a:custGeom>
                <a:avLst/>
                <a:gdLst>
                  <a:gd name="T0" fmla="*/ 1 w 11"/>
                  <a:gd name="T1" fmla="*/ 2 h 4"/>
                  <a:gd name="T2" fmla="*/ 4 w 11"/>
                  <a:gd name="T3" fmla="*/ 3 h 4"/>
                  <a:gd name="T4" fmla="*/ 6 w 11"/>
                  <a:gd name="T5" fmla="*/ 3 h 4"/>
                  <a:gd name="T6" fmla="*/ 6 w 11"/>
                  <a:gd name="T7" fmla="*/ 4 h 4"/>
                  <a:gd name="T8" fmla="*/ 7 w 11"/>
                  <a:gd name="T9" fmla="*/ 4 h 4"/>
                  <a:gd name="T10" fmla="*/ 8 w 11"/>
                  <a:gd name="T11" fmla="*/ 3 h 4"/>
                  <a:gd name="T12" fmla="*/ 9 w 11"/>
                  <a:gd name="T13" fmla="*/ 2 h 4"/>
                  <a:gd name="T14" fmla="*/ 11 w 11"/>
                  <a:gd name="T15" fmla="*/ 2 h 4"/>
                  <a:gd name="T16" fmla="*/ 11 w 11"/>
                  <a:gd name="T17" fmla="*/ 2 h 4"/>
                  <a:gd name="T18" fmla="*/ 7 w 11"/>
                  <a:gd name="T19" fmla="*/ 0 h 4"/>
                  <a:gd name="T20" fmla="*/ 7 w 11"/>
                  <a:gd name="T21" fmla="*/ 0 h 4"/>
                  <a:gd name="T22" fmla="*/ 1 w 11"/>
                  <a:gd name="T23" fmla="*/ 1 h 4"/>
                  <a:gd name="T24" fmla="*/ 0 w 11"/>
                  <a:gd name="T25" fmla="*/ 1 h 4"/>
                  <a:gd name="T26" fmla="*/ 1 w 1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4">
                    <a:moveTo>
                      <a:pt x="1" y="2"/>
                    </a:moveTo>
                    <a:cubicBezTo>
                      <a:pt x="2" y="2"/>
                      <a:pt x="3" y="3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0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1" name="Freeform 140"/>
              <p:cNvSpPr/>
              <p:nvPr/>
            </p:nvSpPr>
            <p:spPr bwMode="auto">
              <a:xfrm>
                <a:off x="6553" y="-2906"/>
                <a:ext cx="31" cy="30"/>
              </a:xfrm>
              <a:custGeom>
                <a:avLst/>
                <a:gdLst>
                  <a:gd name="T0" fmla="*/ 0 w 13"/>
                  <a:gd name="T1" fmla="*/ 8 h 13"/>
                  <a:gd name="T2" fmla="*/ 1 w 13"/>
                  <a:gd name="T3" fmla="*/ 9 h 13"/>
                  <a:gd name="T4" fmla="*/ 3 w 13"/>
                  <a:gd name="T5" fmla="*/ 11 h 13"/>
                  <a:gd name="T6" fmla="*/ 3 w 13"/>
                  <a:gd name="T7" fmla="*/ 12 h 13"/>
                  <a:gd name="T8" fmla="*/ 4 w 13"/>
                  <a:gd name="T9" fmla="*/ 13 h 13"/>
                  <a:gd name="T10" fmla="*/ 6 w 13"/>
                  <a:gd name="T11" fmla="*/ 11 h 13"/>
                  <a:gd name="T12" fmla="*/ 7 w 13"/>
                  <a:gd name="T13" fmla="*/ 10 h 13"/>
                  <a:gd name="T14" fmla="*/ 12 w 13"/>
                  <a:gd name="T15" fmla="*/ 9 h 13"/>
                  <a:gd name="T16" fmla="*/ 13 w 13"/>
                  <a:gd name="T17" fmla="*/ 8 h 13"/>
                  <a:gd name="T18" fmla="*/ 12 w 13"/>
                  <a:gd name="T19" fmla="*/ 7 h 13"/>
                  <a:gd name="T20" fmla="*/ 8 w 13"/>
                  <a:gd name="T21" fmla="*/ 5 h 13"/>
                  <a:gd name="T22" fmla="*/ 7 w 13"/>
                  <a:gd name="T23" fmla="*/ 4 h 13"/>
                  <a:gd name="T24" fmla="*/ 4 w 13"/>
                  <a:gd name="T25" fmla="*/ 1 h 13"/>
                  <a:gd name="T26" fmla="*/ 2 w 13"/>
                  <a:gd name="T27" fmla="*/ 0 h 13"/>
                  <a:gd name="T28" fmla="*/ 0 w 13"/>
                  <a:gd name="T29" fmla="*/ 2 h 13"/>
                  <a:gd name="T30" fmla="*/ 0 w 13"/>
                  <a:gd name="T31" fmla="*/ 4 h 13"/>
                  <a:gd name="T32" fmla="*/ 0 w 13"/>
                  <a:gd name="T33" fmla="*/ 7 h 13"/>
                  <a:gd name="T34" fmla="*/ 0 w 13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3">
                    <a:moveTo>
                      <a:pt x="0" y="8"/>
                    </a:moveTo>
                    <a:cubicBezTo>
                      <a:pt x="1" y="8"/>
                      <a:pt x="1" y="8"/>
                      <a:pt x="1" y="9"/>
                    </a:cubicBezTo>
                    <a:cubicBezTo>
                      <a:pt x="2" y="10"/>
                      <a:pt x="2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3"/>
                      <a:pt x="4" y="13"/>
                    </a:cubicBezTo>
                    <a:cubicBezTo>
                      <a:pt x="5" y="13"/>
                      <a:pt x="6" y="11"/>
                      <a:pt x="6" y="11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8" y="9"/>
                      <a:pt x="10" y="10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1" y="6"/>
                      <a:pt x="9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5" y="3"/>
                      <a:pt x="5" y="2"/>
                      <a:pt x="4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2" name="Freeform 141"/>
              <p:cNvSpPr/>
              <p:nvPr/>
            </p:nvSpPr>
            <p:spPr bwMode="auto">
              <a:xfrm>
                <a:off x="6633" y="-2883"/>
                <a:ext cx="22" cy="15"/>
              </a:xfrm>
              <a:custGeom>
                <a:avLst/>
                <a:gdLst>
                  <a:gd name="T0" fmla="*/ 4 w 9"/>
                  <a:gd name="T1" fmla="*/ 4 h 6"/>
                  <a:gd name="T2" fmla="*/ 6 w 9"/>
                  <a:gd name="T3" fmla="*/ 5 h 6"/>
                  <a:gd name="T4" fmla="*/ 8 w 9"/>
                  <a:gd name="T5" fmla="*/ 5 h 6"/>
                  <a:gd name="T6" fmla="*/ 8 w 9"/>
                  <a:gd name="T7" fmla="*/ 5 h 6"/>
                  <a:gd name="T8" fmla="*/ 9 w 9"/>
                  <a:gd name="T9" fmla="*/ 3 h 6"/>
                  <a:gd name="T10" fmla="*/ 7 w 9"/>
                  <a:gd name="T11" fmla="*/ 0 h 6"/>
                  <a:gd name="T12" fmla="*/ 2 w 9"/>
                  <a:gd name="T13" fmla="*/ 3 h 6"/>
                  <a:gd name="T14" fmla="*/ 4 w 9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4"/>
                    </a:moveTo>
                    <a:cubicBezTo>
                      <a:pt x="4" y="5"/>
                      <a:pt x="5" y="5"/>
                      <a:pt x="6" y="5"/>
                    </a:cubicBezTo>
                    <a:cubicBezTo>
                      <a:pt x="6" y="5"/>
                      <a:pt x="7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9" y="4"/>
                      <a:pt x="9" y="3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0" y="1"/>
                      <a:pt x="2" y="3"/>
                    </a:cubicBezTo>
                    <a:cubicBezTo>
                      <a:pt x="3" y="4"/>
                      <a:pt x="3" y="4"/>
                      <a:pt x="4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3" name="Freeform 142"/>
              <p:cNvSpPr/>
              <p:nvPr/>
            </p:nvSpPr>
            <p:spPr bwMode="auto">
              <a:xfrm>
                <a:off x="6624" y="-2904"/>
                <a:ext cx="16" cy="7"/>
              </a:xfrm>
              <a:custGeom>
                <a:avLst/>
                <a:gdLst>
                  <a:gd name="T0" fmla="*/ 7 w 7"/>
                  <a:gd name="T1" fmla="*/ 2 h 3"/>
                  <a:gd name="T2" fmla="*/ 4 w 7"/>
                  <a:gd name="T3" fmla="*/ 0 h 3"/>
                  <a:gd name="T4" fmla="*/ 1 w 7"/>
                  <a:gd name="T5" fmla="*/ 2 h 3"/>
                  <a:gd name="T6" fmla="*/ 7 w 7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1"/>
                      <a:pt x="7" y="0"/>
                      <a:pt x="4" y="0"/>
                    </a:cubicBezTo>
                    <a:cubicBezTo>
                      <a:pt x="0" y="0"/>
                      <a:pt x="1" y="2"/>
                      <a:pt x="1" y="2"/>
                    </a:cubicBezTo>
                    <a:cubicBezTo>
                      <a:pt x="2" y="3"/>
                      <a:pt x="6" y="3"/>
                      <a:pt x="7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4" name="Freeform 143"/>
              <p:cNvSpPr/>
              <p:nvPr/>
            </p:nvSpPr>
            <p:spPr bwMode="auto">
              <a:xfrm>
                <a:off x="6621" y="-2942"/>
                <a:ext cx="8" cy="7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1 h 3"/>
                  <a:gd name="T6" fmla="*/ 0 w 3"/>
                  <a:gd name="T7" fmla="*/ 1 h 3"/>
                  <a:gd name="T8" fmla="*/ 1 w 3"/>
                  <a:gd name="T9" fmla="*/ 2 h 3"/>
                  <a:gd name="T10" fmla="*/ 3 w 3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3" y="3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5" name="Freeform 144"/>
              <p:cNvSpPr/>
              <p:nvPr/>
            </p:nvSpPr>
            <p:spPr bwMode="auto">
              <a:xfrm>
                <a:off x="6544" y="-2682"/>
                <a:ext cx="9" cy="7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1 w 4"/>
                  <a:gd name="T5" fmla="*/ 1 h 3"/>
                  <a:gd name="T6" fmla="*/ 1 w 4"/>
                  <a:gd name="T7" fmla="*/ 2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3"/>
                      <a:pt x="4" y="2"/>
                      <a:pt x="4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6" name="Freeform 145"/>
              <p:cNvSpPr/>
              <p:nvPr/>
            </p:nvSpPr>
            <p:spPr bwMode="auto">
              <a:xfrm>
                <a:off x="6584" y="-3039"/>
                <a:ext cx="16" cy="24"/>
              </a:xfrm>
              <a:custGeom>
                <a:avLst/>
                <a:gdLst>
                  <a:gd name="T0" fmla="*/ 1 w 7"/>
                  <a:gd name="T1" fmla="*/ 4 h 10"/>
                  <a:gd name="T2" fmla="*/ 1 w 7"/>
                  <a:gd name="T3" fmla="*/ 8 h 10"/>
                  <a:gd name="T4" fmla="*/ 5 w 7"/>
                  <a:gd name="T5" fmla="*/ 9 h 10"/>
                  <a:gd name="T6" fmla="*/ 7 w 7"/>
                  <a:gd name="T7" fmla="*/ 3 h 10"/>
                  <a:gd name="T8" fmla="*/ 5 w 7"/>
                  <a:gd name="T9" fmla="*/ 0 h 10"/>
                  <a:gd name="T10" fmla="*/ 3 w 7"/>
                  <a:gd name="T11" fmla="*/ 1 h 10"/>
                  <a:gd name="T12" fmla="*/ 1 w 7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1" y="4"/>
                    </a:moveTo>
                    <a:cubicBezTo>
                      <a:pt x="0" y="6"/>
                      <a:pt x="1" y="8"/>
                      <a:pt x="1" y="8"/>
                    </a:cubicBezTo>
                    <a:cubicBezTo>
                      <a:pt x="1" y="8"/>
                      <a:pt x="3" y="10"/>
                      <a:pt x="5" y="9"/>
                    </a:cubicBezTo>
                    <a:cubicBezTo>
                      <a:pt x="6" y="8"/>
                      <a:pt x="7" y="4"/>
                      <a:pt x="7" y="3"/>
                    </a:cubicBezTo>
                    <a:cubicBezTo>
                      <a:pt x="7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2" y="2"/>
                      <a:pt x="1" y="4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7" name="Freeform 146"/>
              <p:cNvSpPr/>
              <p:nvPr/>
            </p:nvSpPr>
            <p:spPr bwMode="auto">
              <a:xfrm>
                <a:off x="6546" y="-3114"/>
                <a:ext cx="7" cy="7"/>
              </a:xfrm>
              <a:custGeom>
                <a:avLst/>
                <a:gdLst>
                  <a:gd name="T0" fmla="*/ 2 w 3"/>
                  <a:gd name="T1" fmla="*/ 2 h 3"/>
                  <a:gd name="T2" fmla="*/ 3 w 3"/>
                  <a:gd name="T3" fmla="*/ 1 h 3"/>
                  <a:gd name="T4" fmla="*/ 1 w 3"/>
                  <a:gd name="T5" fmla="*/ 0 h 3"/>
                  <a:gd name="T6" fmla="*/ 0 w 3"/>
                  <a:gd name="T7" fmla="*/ 2 h 3"/>
                  <a:gd name="T8" fmla="*/ 2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1" y="3"/>
                      <a:pt x="2" y="2"/>
                      <a:pt x="2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8" name="Freeform 147"/>
              <p:cNvSpPr/>
              <p:nvPr/>
            </p:nvSpPr>
            <p:spPr bwMode="auto">
              <a:xfrm>
                <a:off x="6546" y="-3024"/>
                <a:ext cx="57" cy="115"/>
              </a:xfrm>
              <a:custGeom>
                <a:avLst/>
                <a:gdLst>
                  <a:gd name="T0" fmla="*/ 20 w 24"/>
                  <a:gd name="T1" fmla="*/ 21 h 49"/>
                  <a:gd name="T2" fmla="*/ 24 w 24"/>
                  <a:gd name="T3" fmla="*/ 16 h 49"/>
                  <a:gd name="T4" fmla="*/ 23 w 24"/>
                  <a:gd name="T5" fmla="*/ 10 h 49"/>
                  <a:gd name="T6" fmla="*/ 19 w 24"/>
                  <a:gd name="T7" fmla="*/ 11 h 49"/>
                  <a:gd name="T8" fmla="*/ 15 w 24"/>
                  <a:gd name="T9" fmla="*/ 11 h 49"/>
                  <a:gd name="T10" fmla="*/ 15 w 24"/>
                  <a:gd name="T11" fmla="*/ 9 h 49"/>
                  <a:gd name="T12" fmla="*/ 13 w 24"/>
                  <a:gd name="T13" fmla="*/ 6 h 49"/>
                  <a:gd name="T14" fmla="*/ 14 w 24"/>
                  <a:gd name="T15" fmla="*/ 3 h 49"/>
                  <a:gd name="T16" fmla="*/ 14 w 24"/>
                  <a:gd name="T17" fmla="*/ 2 h 49"/>
                  <a:gd name="T18" fmla="*/ 11 w 24"/>
                  <a:gd name="T19" fmla="*/ 0 h 49"/>
                  <a:gd name="T20" fmla="*/ 11 w 24"/>
                  <a:gd name="T21" fmla="*/ 0 h 49"/>
                  <a:gd name="T22" fmla="*/ 7 w 24"/>
                  <a:gd name="T23" fmla="*/ 7 h 49"/>
                  <a:gd name="T24" fmla="*/ 7 w 24"/>
                  <a:gd name="T25" fmla="*/ 12 h 49"/>
                  <a:gd name="T26" fmla="*/ 5 w 24"/>
                  <a:gd name="T27" fmla="*/ 16 h 49"/>
                  <a:gd name="T28" fmla="*/ 5 w 24"/>
                  <a:gd name="T29" fmla="*/ 16 h 49"/>
                  <a:gd name="T30" fmla="*/ 6 w 24"/>
                  <a:gd name="T31" fmla="*/ 18 h 49"/>
                  <a:gd name="T32" fmla="*/ 7 w 24"/>
                  <a:gd name="T33" fmla="*/ 25 h 49"/>
                  <a:gd name="T34" fmla="*/ 5 w 24"/>
                  <a:gd name="T35" fmla="*/ 28 h 49"/>
                  <a:gd name="T36" fmla="*/ 3 w 24"/>
                  <a:gd name="T37" fmla="*/ 30 h 49"/>
                  <a:gd name="T38" fmla="*/ 3 w 24"/>
                  <a:gd name="T39" fmla="*/ 36 h 49"/>
                  <a:gd name="T40" fmla="*/ 0 w 24"/>
                  <a:gd name="T41" fmla="*/ 40 h 49"/>
                  <a:gd name="T42" fmla="*/ 2 w 24"/>
                  <a:gd name="T43" fmla="*/ 47 h 49"/>
                  <a:gd name="T44" fmla="*/ 5 w 24"/>
                  <a:gd name="T45" fmla="*/ 46 h 49"/>
                  <a:gd name="T46" fmla="*/ 6 w 24"/>
                  <a:gd name="T47" fmla="*/ 46 h 49"/>
                  <a:gd name="T48" fmla="*/ 10 w 24"/>
                  <a:gd name="T49" fmla="*/ 48 h 49"/>
                  <a:gd name="T50" fmla="*/ 11 w 24"/>
                  <a:gd name="T51" fmla="*/ 48 h 49"/>
                  <a:gd name="T52" fmla="*/ 11 w 24"/>
                  <a:gd name="T53" fmla="*/ 48 h 49"/>
                  <a:gd name="T54" fmla="*/ 15 w 24"/>
                  <a:gd name="T55" fmla="*/ 47 h 49"/>
                  <a:gd name="T56" fmla="*/ 19 w 24"/>
                  <a:gd name="T57" fmla="*/ 47 h 49"/>
                  <a:gd name="T58" fmla="*/ 15 w 24"/>
                  <a:gd name="T59" fmla="*/ 40 h 49"/>
                  <a:gd name="T60" fmla="*/ 13 w 24"/>
                  <a:gd name="T61" fmla="*/ 28 h 49"/>
                  <a:gd name="T62" fmla="*/ 15 w 24"/>
                  <a:gd name="T63" fmla="*/ 28 h 49"/>
                  <a:gd name="T64" fmla="*/ 21 w 24"/>
                  <a:gd name="T65" fmla="*/ 29 h 49"/>
                  <a:gd name="T66" fmla="*/ 21 w 24"/>
                  <a:gd name="T67" fmla="*/ 30 h 49"/>
                  <a:gd name="T68" fmla="*/ 22 w 24"/>
                  <a:gd name="T69" fmla="*/ 29 h 49"/>
                  <a:gd name="T70" fmla="*/ 22 w 24"/>
                  <a:gd name="T71" fmla="*/ 28 h 49"/>
                  <a:gd name="T72" fmla="*/ 18 w 24"/>
                  <a:gd name="T73" fmla="*/ 22 h 49"/>
                  <a:gd name="T74" fmla="*/ 20 w 24"/>
                  <a:gd name="T75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49">
                    <a:moveTo>
                      <a:pt x="20" y="21"/>
                    </a:moveTo>
                    <a:cubicBezTo>
                      <a:pt x="24" y="19"/>
                      <a:pt x="24" y="19"/>
                      <a:pt x="24" y="16"/>
                    </a:cubicBezTo>
                    <a:cubicBezTo>
                      <a:pt x="24" y="14"/>
                      <a:pt x="24" y="11"/>
                      <a:pt x="23" y="10"/>
                    </a:cubicBezTo>
                    <a:cubicBezTo>
                      <a:pt x="23" y="10"/>
                      <a:pt x="21" y="10"/>
                      <a:pt x="19" y="11"/>
                    </a:cubicBezTo>
                    <a:cubicBezTo>
                      <a:pt x="17" y="12"/>
                      <a:pt x="16" y="13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5" y="8"/>
                      <a:pt x="13" y="8"/>
                      <a:pt x="13" y="6"/>
                    </a:cubicBezTo>
                    <a:cubicBezTo>
                      <a:pt x="13" y="5"/>
                      <a:pt x="14" y="5"/>
                      <a:pt x="14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7" y="7"/>
                      <a:pt x="7" y="7"/>
                    </a:cubicBezTo>
                    <a:cubicBezTo>
                      <a:pt x="6" y="9"/>
                      <a:pt x="8" y="10"/>
                      <a:pt x="7" y="12"/>
                    </a:cubicBezTo>
                    <a:cubicBezTo>
                      <a:pt x="7" y="14"/>
                      <a:pt x="6" y="14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6" y="18"/>
                    </a:cubicBezTo>
                    <a:cubicBezTo>
                      <a:pt x="6" y="20"/>
                      <a:pt x="8" y="23"/>
                      <a:pt x="7" y="25"/>
                    </a:cubicBezTo>
                    <a:cubicBezTo>
                      <a:pt x="7" y="27"/>
                      <a:pt x="6" y="27"/>
                      <a:pt x="5" y="28"/>
                    </a:cubicBezTo>
                    <a:cubicBezTo>
                      <a:pt x="4" y="29"/>
                      <a:pt x="3" y="29"/>
                      <a:pt x="3" y="30"/>
                    </a:cubicBezTo>
                    <a:cubicBezTo>
                      <a:pt x="2" y="32"/>
                      <a:pt x="3" y="34"/>
                      <a:pt x="3" y="36"/>
                    </a:cubicBezTo>
                    <a:cubicBezTo>
                      <a:pt x="2" y="37"/>
                      <a:pt x="0" y="38"/>
                      <a:pt x="0" y="40"/>
                    </a:cubicBezTo>
                    <a:cubicBezTo>
                      <a:pt x="0" y="40"/>
                      <a:pt x="1" y="46"/>
                      <a:pt x="2" y="47"/>
                    </a:cubicBezTo>
                    <a:cubicBezTo>
                      <a:pt x="3" y="48"/>
                      <a:pt x="4" y="46"/>
                      <a:pt x="5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7" y="48"/>
                      <a:pt x="10" y="48"/>
                    </a:cubicBezTo>
                    <a:cubicBezTo>
                      <a:pt x="10" y="48"/>
                      <a:pt x="10" y="48"/>
                      <a:pt x="11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6" y="47"/>
                      <a:pt x="18" y="49"/>
                      <a:pt x="19" y="47"/>
                    </a:cubicBezTo>
                    <a:cubicBezTo>
                      <a:pt x="19" y="46"/>
                      <a:pt x="15" y="40"/>
                      <a:pt x="15" y="40"/>
                    </a:cubicBezTo>
                    <a:cubicBezTo>
                      <a:pt x="15" y="40"/>
                      <a:pt x="13" y="34"/>
                      <a:pt x="13" y="28"/>
                    </a:cubicBezTo>
                    <a:cubicBezTo>
                      <a:pt x="13" y="28"/>
                      <a:pt x="14" y="26"/>
                      <a:pt x="15" y="28"/>
                    </a:cubicBezTo>
                    <a:cubicBezTo>
                      <a:pt x="17" y="29"/>
                      <a:pt x="19" y="29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2" y="30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4"/>
                      <a:pt x="17" y="25"/>
                      <a:pt x="18" y="22"/>
                    </a:cubicBezTo>
                    <a:cubicBezTo>
                      <a:pt x="18" y="22"/>
                      <a:pt x="18" y="22"/>
                      <a:pt x="20" y="2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9" name="Freeform 148"/>
              <p:cNvSpPr/>
              <p:nvPr/>
            </p:nvSpPr>
            <p:spPr bwMode="auto">
              <a:xfrm>
                <a:off x="6692" y="-2781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1 h 3"/>
                  <a:gd name="T4" fmla="*/ 0 w 1"/>
                  <a:gd name="T5" fmla="*/ 3 h 3"/>
                  <a:gd name="T6" fmla="*/ 1 w 1"/>
                  <a:gd name="T7" fmla="*/ 2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2"/>
                      <a:pt x="1" y="0"/>
                      <a:pt x="0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0" name="Freeform 149"/>
              <p:cNvSpPr/>
              <p:nvPr/>
            </p:nvSpPr>
            <p:spPr bwMode="auto">
              <a:xfrm>
                <a:off x="6676" y="-2805"/>
                <a:ext cx="12" cy="7"/>
              </a:xfrm>
              <a:custGeom>
                <a:avLst/>
                <a:gdLst>
                  <a:gd name="T0" fmla="*/ 3 w 5"/>
                  <a:gd name="T1" fmla="*/ 0 h 3"/>
                  <a:gd name="T2" fmla="*/ 2 w 5"/>
                  <a:gd name="T3" fmla="*/ 0 h 3"/>
                  <a:gd name="T4" fmla="*/ 1 w 5"/>
                  <a:gd name="T5" fmla="*/ 1 h 3"/>
                  <a:gd name="T6" fmla="*/ 1 w 5"/>
                  <a:gd name="T7" fmla="*/ 2 h 3"/>
                  <a:gd name="T8" fmla="*/ 2 w 5"/>
                  <a:gd name="T9" fmla="*/ 3 h 3"/>
                  <a:gd name="T10" fmla="*/ 5 w 5"/>
                  <a:gd name="T11" fmla="*/ 2 h 3"/>
                  <a:gd name="T12" fmla="*/ 3 w 5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5" y="2"/>
                      <a:pt x="5" y="2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1" name="Freeform 150"/>
              <p:cNvSpPr/>
              <p:nvPr/>
            </p:nvSpPr>
            <p:spPr bwMode="auto">
              <a:xfrm>
                <a:off x="6688" y="-2790"/>
                <a:ext cx="7" cy="7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2 h 3"/>
                  <a:gd name="T4" fmla="*/ 1 w 3"/>
                  <a:gd name="T5" fmla="*/ 0 h 3"/>
                  <a:gd name="T6" fmla="*/ 0 w 3"/>
                  <a:gd name="T7" fmla="*/ 0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3"/>
                      <a:pt x="3" y="3"/>
                      <a:pt x="3" y="2"/>
                    </a:cubicBezTo>
                    <a:cubicBezTo>
                      <a:pt x="3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2" name="Freeform 151"/>
              <p:cNvSpPr/>
              <p:nvPr/>
            </p:nvSpPr>
            <p:spPr bwMode="auto">
              <a:xfrm>
                <a:off x="6621" y="-2561"/>
                <a:ext cx="48" cy="23"/>
              </a:xfrm>
              <a:custGeom>
                <a:avLst/>
                <a:gdLst>
                  <a:gd name="T0" fmla="*/ 1 w 20"/>
                  <a:gd name="T1" fmla="*/ 10 h 10"/>
                  <a:gd name="T2" fmla="*/ 6 w 20"/>
                  <a:gd name="T3" fmla="*/ 9 h 10"/>
                  <a:gd name="T4" fmla="*/ 11 w 20"/>
                  <a:gd name="T5" fmla="*/ 9 h 10"/>
                  <a:gd name="T6" fmla="*/ 12 w 20"/>
                  <a:gd name="T7" fmla="*/ 9 h 10"/>
                  <a:gd name="T8" fmla="*/ 20 w 20"/>
                  <a:gd name="T9" fmla="*/ 4 h 10"/>
                  <a:gd name="T10" fmla="*/ 18 w 20"/>
                  <a:gd name="T11" fmla="*/ 0 h 10"/>
                  <a:gd name="T12" fmla="*/ 10 w 20"/>
                  <a:gd name="T13" fmla="*/ 2 h 10"/>
                  <a:gd name="T14" fmla="*/ 6 w 20"/>
                  <a:gd name="T15" fmla="*/ 1 h 10"/>
                  <a:gd name="T16" fmla="*/ 4 w 20"/>
                  <a:gd name="T17" fmla="*/ 2 h 10"/>
                  <a:gd name="T18" fmla="*/ 3 w 20"/>
                  <a:gd name="T19" fmla="*/ 2 h 10"/>
                  <a:gd name="T20" fmla="*/ 3 w 20"/>
                  <a:gd name="T21" fmla="*/ 3 h 10"/>
                  <a:gd name="T22" fmla="*/ 2 w 20"/>
                  <a:gd name="T23" fmla="*/ 5 h 10"/>
                  <a:gd name="T24" fmla="*/ 0 w 20"/>
                  <a:gd name="T25" fmla="*/ 8 h 10"/>
                  <a:gd name="T26" fmla="*/ 0 w 20"/>
                  <a:gd name="T27" fmla="*/ 9 h 10"/>
                  <a:gd name="T28" fmla="*/ 1 w 20"/>
                  <a:gd name="T2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0">
                    <a:moveTo>
                      <a:pt x="1" y="10"/>
                    </a:moveTo>
                    <a:cubicBezTo>
                      <a:pt x="3" y="10"/>
                      <a:pt x="4" y="9"/>
                      <a:pt x="6" y="9"/>
                    </a:cubicBezTo>
                    <a:cubicBezTo>
                      <a:pt x="8" y="9"/>
                      <a:pt x="9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cubicBezTo>
                      <a:pt x="12" y="9"/>
                      <a:pt x="19" y="7"/>
                      <a:pt x="20" y="4"/>
                    </a:cubicBezTo>
                    <a:cubicBezTo>
                      <a:pt x="20" y="2"/>
                      <a:pt x="20" y="0"/>
                      <a:pt x="18" y="0"/>
                    </a:cubicBezTo>
                    <a:cubicBezTo>
                      <a:pt x="15" y="0"/>
                      <a:pt x="12" y="2"/>
                      <a:pt x="10" y="2"/>
                    </a:cubicBezTo>
                    <a:cubicBezTo>
                      <a:pt x="9" y="2"/>
                      <a:pt x="9" y="2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3" y="5"/>
                      <a:pt x="2" y="5"/>
                    </a:cubicBezTo>
                    <a:cubicBezTo>
                      <a:pt x="2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3" name="Freeform 152"/>
              <p:cNvSpPr/>
              <p:nvPr/>
            </p:nvSpPr>
            <p:spPr bwMode="auto">
              <a:xfrm>
                <a:off x="6619" y="-2672"/>
                <a:ext cx="12" cy="7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4 w 5"/>
                  <a:gd name="T5" fmla="*/ 0 h 3"/>
                  <a:gd name="T6" fmla="*/ 0 w 5"/>
                  <a:gd name="T7" fmla="*/ 2 h 3"/>
                  <a:gd name="T8" fmla="*/ 3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2"/>
                      <a:pt x="3" y="3"/>
                      <a:pt x="3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4" name="Freeform 153"/>
              <p:cNvSpPr/>
              <p:nvPr/>
            </p:nvSpPr>
            <p:spPr bwMode="auto">
              <a:xfrm>
                <a:off x="6614" y="-2713"/>
                <a:ext cx="7" cy="8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2 h 3"/>
                  <a:gd name="T4" fmla="*/ 2 w 3"/>
                  <a:gd name="T5" fmla="*/ 0 h 3"/>
                  <a:gd name="T6" fmla="*/ 0 w 3"/>
                  <a:gd name="T7" fmla="*/ 3 h 3"/>
                  <a:gd name="T8" fmla="*/ 2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5" name="Freeform 154"/>
              <p:cNvSpPr/>
              <p:nvPr/>
            </p:nvSpPr>
            <p:spPr bwMode="auto">
              <a:xfrm>
                <a:off x="6792" y="-2913"/>
                <a:ext cx="11" cy="12"/>
              </a:xfrm>
              <a:custGeom>
                <a:avLst/>
                <a:gdLst>
                  <a:gd name="T0" fmla="*/ 2 w 5"/>
                  <a:gd name="T1" fmla="*/ 3 h 5"/>
                  <a:gd name="T2" fmla="*/ 5 w 5"/>
                  <a:gd name="T3" fmla="*/ 2 h 5"/>
                  <a:gd name="T4" fmla="*/ 3 w 5"/>
                  <a:gd name="T5" fmla="*/ 0 h 5"/>
                  <a:gd name="T6" fmla="*/ 2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2" y="3"/>
                    </a:moveTo>
                    <a:cubicBezTo>
                      <a:pt x="3" y="5"/>
                      <a:pt x="4" y="3"/>
                      <a:pt x="5" y="2"/>
                    </a:cubicBezTo>
                    <a:cubicBezTo>
                      <a:pt x="5" y="1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6" name="Freeform 155"/>
              <p:cNvSpPr/>
              <p:nvPr/>
            </p:nvSpPr>
            <p:spPr bwMode="auto">
              <a:xfrm>
                <a:off x="6813" y="-2920"/>
                <a:ext cx="33" cy="21"/>
              </a:xfrm>
              <a:custGeom>
                <a:avLst/>
                <a:gdLst>
                  <a:gd name="T0" fmla="*/ 2 w 14"/>
                  <a:gd name="T1" fmla="*/ 2 h 9"/>
                  <a:gd name="T2" fmla="*/ 5 w 14"/>
                  <a:gd name="T3" fmla="*/ 4 h 9"/>
                  <a:gd name="T4" fmla="*/ 8 w 14"/>
                  <a:gd name="T5" fmla="*/ 8 h 9"/>
                  <a:gd name="T6" fmla="*/ 9 w 14"/>
                  <a:gd name="T7" fmla="*/ 8 h 9"/>
                  <a:gd name="T8" fmla="*/ 14 w 14"/>
                  <a:gd name="T9" fmla="*/ 8 h 9"/>
                  <a:gd name="T10" fmla="*/ 9 w 14"/>
                  <a:gd name="T11" fmla="*/ 2 h 9"/>
                  <a:gd name="T12" fmla="*/ 3 w 14"/>
                  <a:gd name="T13" fmla="*/ 0 h 9"/>
                  <a:gd name="T14" fmla="*/ 0 w 14"/>
                  <a:gd name="T15" fmla="*/ 1 h 9"/>
                  <a:gd name="T16" fmla="*/ 2 w 14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2" y="2"/>
                    </a:moveTo>
                    <a:cubicBezTo>
                      <a:pt x="3" y="2"/>
                      <a:pt x="3" y="3"/>
                      <a:pt x="5" y="4"/>
                    </a:cubicBezTo>
                    <a:cubicBezTo>
                      <a:pt x="6" y="5"/>
                      <a:pt x="7" y="7"/>
                      <a:pt x="8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10" y="9"/>
                      <a:pt x="14" y="8"/>
                      <a:pt x="14" y="8"/>
                    </a:cubicBezTo>
                    <a:cubicBezTo>
                      <a:pt x="14" y="6"/>
                      <a:pt x="9" y="2"/>
                      <a:pt x="9" y="2"/>
                    </a:cubicBezTo>
                    <a:cubicBezTo>
                      <a:pt x="8" y="1"/>
                      <a:pt x="6" y="0"/>
                      <a:pt x="3" y="0"/>
                    </a:cubicBezTo>
                    <a:cubicBezTo>
                      <a:pt x="2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2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7" name="Freeform 156"/>
              <p:cNvSpPr/>
              <p:nvPr/>
            </p:nvSpPr>
            <p:spPr bwMode="auto">
              <a:xfrm>
                <a:off x="6570" y="-2845"/>
                <a:ext cx="96" cy="33"/>
              </a:xfrm>
              <a:custGeom>
                <a:avLst/>
                <a:gdLst>
                  <a:gd name="T0" fmla="*/ 26 w 41"/>
                  <a:gd name="T1" fmla="*/ 6 h 14"/>
                  <a:gd name="T2" fmla="*/ 30 w 41"/>
                  <a:gd name="T3" fmla="*/ 8 h 14"/>
                  <a:gd name="T4" fmla="*/ 33 w 41"/>
                  <a:gd name="T5" fmla="*/ 9 h 14"/>
                  <a:gd name="T6" fmla="*/ 38 w 41"/>
                  <a:gd name="T7" fmla="*/ 13 h 14"/>
                  <a:gd name="T8" fmla="*/ 40 w 41"/>
                  <a:gd name="T9" fmla="*/ 13 h 14"/>
                  <a:gd name="T10" fmla="*/ 34 w 41"/>
                  <a:gd name="T11" fmla="*/ 3 h 14"/>
                  <a:gd name="T12" fmla="*/ 16 w 41"/>
                  <a:gd name="T13" fmla="*/ 0 h 14"/>
                  <a:gd name="T14" fmla="*/ 6 w 41"/>
                  <a:gd name="T15" fmla="*/ 1 h 14"/>
                  <a:gd name="T16" fmla="*/ 2 w 41"/>
                  <a:gd name="T17" fmla="*/ 1 h 14"/>
                  <a:gd name="T18" fmla="*/ 2 w 41"/>
                  <a:gd name="T19" fmla="*/ 1 h 14"/>
                  <a:gd name="T20" fmla="*/ 0 w 41"/>
                  <a:gd name="T21" fmla="*/ 4 h 14"/>
                  <a:gd name="T22" fmla="*/ 1 w 41"/>
                  <a:gd name="T23" fmla="*/ 6 h 14"/>
                  <a:gd name="T24" fmla="*/ 4 w 41"/>
                  <a:gd name="T25" fmla="*/ 6 h 14"/>
                  <a:gd name="T26" fmla="*/ 7 w 41"/>
                  <a:gd name="T27" fmla="*/ 7 h 14"/>
                  <a:gd name="T28" fmla="*/ 12 w 41"/>
                  <a:gd name="T29" fmla="*/ 5 h 14"/>
                  <a:gd name="T30" fmla="*/ 21 w 41"/>
                  <a:gd name="T31" fmla="*/ 8 h 14"/>
                  <a:gd name="T32" fmla="*/ 26 w 41"/>
                  <a:gd name="T33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14">
                    <a:moveTo>
                      <a:pt x="26" y="6"/>
                    </a:moveTo>
                    <a:cubicBezTo>
                      <a:pt x="27" y="6"/>
                      <a:pt x="27" y="6"/>
                      <a:pt x="30" y="8"/>
                    </a:cubicBezTo>
                    <a:cubicBezTo>
                      <a:pt x="31" y="9"/>
                      <a:pt x="32" y="8"/>
                      <a:pt x="33" y="9"/>
                    </a:cubicBezTo>
                    <a:cubicBezTo>
                      <a:pt x="35" y="10"/>
                      <a:pt x="36" y="12"/>
                      <a:pt x="38" y="13"/>
                    </a:cubicBezTo>
                    <a:cubicBezTo>
                      <a:pt x="38" y="13"/>
                      <a:pt x="39" y="14"/>
                      <a:pt x="40" y="13"/>
                    </a:cubicBezTo>
                    <a:cubicBezTo>
                      <a:pt x="41" y="12"/>
                      <a:pt x="35" y="3"/>
                      <a:pt x="34" y="3"/>
                    </a:cubicBezTo>
                    <a:cubicBezTo>
                      <a:pt x="33" y="2"/>
                      <a:pt x="16" y="0"/>
                      <a:pt x="16" y="0"/>
                    </a:cubicBezTo>
                    <a:cubicBezTo>
                      <a:pt x="13" y="0"/>
                      <a:pt x="10" y="1"/>
                      <a:pt x="6" y="1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2" y="6"/>
                      <a:pt x="3" y="5"/>
                      <a:pt x="4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7"/>
                      <a:pt x="10" y="6"/>
                      <a:pt x="12" y="5"/>
                    </a:cubicBezTo>
                    <a:cubicBezTo>
                      <a:pt x="16" y="5"/>
                      <a:pt x="18" y="8"/>
                      <a:pt x="21" y="8"/>
                    </a:cubicBezTo>
                    <a:cubicBezTo>
                      <a:pt x="23" y="8"/>
                      <a:pt x="24" y="6"/>
                      <a:pt x="26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8" name="Freeform 157"/>
              <p:cNvSpPr/>
              <p:nvPr/>
            </p:nvSpPr>
            <p:spPr bwMode="auto">
              <a:xfrm>
                <a:off x="7040" y="-2609"/>
                <a:ext cx="23" cy="12"/>
              </a:xfrm>
              <a:custGeom>
                <a:avLst/>
                <a:gdLst>
                  <a:gd name="T0" fmla="*/ 10 w 10"/>
                  <a:gd name="T1" fmla="*/ 1 h 5"/>
                  <a:gd name="T2" fmla="*/ 7 w 10"/>
                  <a:gd name="T3" fmla="*/ 0 h 5"/>
                  <a:gd name="T4" fmla="*/ 4 w 10"/>
                  <a:gd name="T5" fmla="*/ 0 h 5"/>
                  <a:gd name="T6" fmla="*/ 1 w 10"/>
                  <a:gd name="T7" fmla="*/ 4 h 5"/>
                  <a:gd name="T8" fmla="*/ 4 w 10"/>
                  <a:gd name="T9" fmla="*/ 5 h 5"/>
                  <a:gd name="T10" fmla="*/ 10 w 10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10" y="1"/>
                    </a:moveTo>
                    <a:cubicBezTo>
                      <a:pt x="10" y="0"/>
                      <a:pt x="9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3"/>
                      <a:pt x="1" y="4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7" y="4"/>
                      <a:pt x="9" y="2"/>
                      <a:pt x="10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9" name="Freeform 158"/>
              <p:cNvSpPr/>
              <p:nvPr/>
            </p:nvSpPr>
            <p:spPr bwMode="auto">
              <a:xfrm>
                <a:off x="7023" y="-2623"/>
                <a:ext cx="12" cy="22"/>
              </a:xfrm>
              <a:custGeom>
                <a:avLst/>
                <a:gdLst>
                  <a:gd name="T0" fmla="*/ 4 w 5"/>
                  <a:gd name="T1" fmla="*/ 0 h 9"/>
                  <a:gd name="T2" fmla="*/ 2 w 5"/>
                  <a:gd name="T3" fmla="*/ 3 h 9"/>
                  <a:gd name="T4" fmla="*/ 1 w 5"/>
                  <a:gd name="T5" fmla="*/ 6 h 9"/>
                  <a:gd name="T6" fmla="*/ 0 w 5"/>
                  <a:gd name="T7" fmla="*/ 8 h 9"/>
                  <a:gd name="T8" fmla="*/ 5 w 5"/>
                  <a:gd name="T9" fmla="*/ 2 h 9"/>
                  <a:gd name="T10" fmla="*/ 5 w 5"/>
                  <a:gd name="T11" fmla="*/ 0 h 9"/>
                  <a:gd name="T12" fmla="*/ 4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4" y="0"/>
                    </a:moveTo>
                    <a:cubicBezTo>
                      <a:pt x="4" y="1"/>
                      <a:pt x="3" y="2"/>
                      <a:pt x="2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2" y="9"/>
                      <a:pt x="5" y="3"/>
                      <a:pt x="5" y="2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0" name="Freeform 159"/>
              <p:cNvSpPr/>
              <p:nvPr/>
            </p:nvSpPr>
            <p:spPr bwMode="auto">
              <a:xfrm>
                <a:off x="6718" y="-2757"/>
                <a:ext cx="22" cy="26"/>
              </a:xfrm>
              <a:custGeom>
                <a:avLst/>
                <a:gdLst>
                  <a:gd name="T0" fmla="*/ 5 w 9"/>
                  <a:gd name="T1" fmla="*/ 4 h 11"/>
                  <a:gd name="T2" fmla="*/ 5 w 9"/>
                  <a:gd name="T3" fmla="*/ 3 h 11"/>
                  <a:gd name="T4" fmla="*/ 3 w 9"/>
                  <a:gd name="T5" fmla="*/ 2 h 11"/>
                  <a:gd name="T6" fmla="*/ 0 w 9"/>
                  <a:gd name="T7" fmla="*/ 5 h 11"/>
                  <a:gd name="T8" fmla="*/ 1 w 9"/>
                  <a:gd name="T9" fmla="*/ 9 h 11"/>
                  <a:gd name="T10" fmla="*/ 4 w 9"/>
                  <a:gd name="T11" fmla="*/ 10 h 11"/>
                  <a:gd name="T12" fmla="*/ 8 w 9"/>
                  <a:gd name="T13" fmla="*/ 5 h 11"/>
                  <a:gd name="T14" fmla="*/ 9 w 9"/>
                  <a:gd name="T15" fmla="*/ 2 h 11"/>
                  <a:gd name="T16" fmla="*/ 8 w 9"/>
                  <a:gd name="T17" fmla="*/ 0 h 11"/>
                  <a:gd name="T18" fmla="*/ 5 w 9"/>
                  <a:gd name="T1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1">
                    <a:moveTo>
                      <a:pt x="5" y="4"/>
                    </a:moveTo>
                    <a:cubicBezTo>
                      <a:pt x="5" y="4"/>
                      <a:pt x="5" y="4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0" y="6"/>
                      <a:pt x="0" y="7"/>
                      <a:pt x="1" y="9"/>
                    </a:cubicBezTo>
                    <a:cubicBezTo>
                      <a:pt x="1" y="9"/>
                      <a:pt x="3" y="11"/>
                      <a:pt x="4" y="10"/>
                    </a:cubicBezTo>
                    <a:cubicBezTo>
                      <a:pt x="5" y="10"/>
                      <a:pt x="8" y="5"/>
                      <a:pt x="8" y="5"/>
                    </a:cubicBez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6" y="1"/>
                      <a:pt x="7" y="3"/>
                      <a:pt x="5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1" name="Freeform 160"/>
              <p:cNvSpPr/>
              <p:nvPr/>
            </p:nvSpPr>
            <p:spPr bwMode="auto">
              <a:xfrm>
                <a:off x="6884" y="-2391"/>
                <a:ext cx="19" cy="12"/>
              </a:xfrm>
              <a:custGeom>
                <a:avLst/>
                <a:gdLst>
                  <a:gd name="T0" fmla="*/ 1 w 8"/>
                  <a:gd name="T1" fmla="*/ 5 h 5"/>
                  <a:gd name="T2" fmla="*/ 4 w 8"/>
                  <a:gd name="T3" fmla="*/ 4 h 5"/>
                  <a:gd name="T4" fmla="*/ 8 w 8"/>
                  <a:gd name="T5" fmla="*/ 0 h 5"/>
                  <a:gd name="T6" fmla="*/ 7 w 8"/>
                  <a:gd name="T7" fmla="*/ 0 h 5"/>
                  <a:gd name="T8" fmla="*/ 1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5"/>
                      <a:pt x="3" y="5"/>
                      <a:pt x="4" y="4"/>
                    </a:cubicBezTo>
                    <a:cubicBezTo>
                      <a:pt x="5" y="4"/>
                      <a:pt x="8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5" y="0"/>
                      <a:pt x="0" y="4"/>
                      <a:pt x="1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2" name="Freeform 161"/>
              <p:cNvSpPr/>
              <p:nvPr/>
            </p:nvSpPr>
            <p:spPr bwMode="auto">
              <a:xfrm>
                <a:off x="6999" y="-2606"/>
                <a:ext cx="22" cy="21"/>
              </a:xfrm>
              <a:custGeom>
                <a:avLst/>
                <a:gdLst>
                  <a:gd name="T0" fmla="*/ 5 w 9"/>
                  <a:gd name="T1" fmla="*/ 2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5 h 9"/>
                  <a:gd name="T8" fmla="*/ 0 w 9"/>
                  <a:gd name="T9" fmla="*/ 6 h 9"/>
                  <a:gd name="T10" fmla="*/ 8 w 9"/>
                  <a:gd name="T11" fmla="*/ 4 h 9"/>
                  <a:gd name="T12" fmla="*/ 7 w 9"/>
                  <a:gd name="T13" fmla="*/ 0 h 9"/>
                  <a:gd name="T14" fmla="*/ 5 w 9"/>
                  <a:gd name="T1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2"/>
                    </a:moveTo>
                    <a:cubicBezTo>
                      <a:pt x="4" y="2"/>
                      <a:pt x="4" y="3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2" y="9"/>
                      <a:pt x="7" y="7"/>
                      <a:pt x="8" y="4"/>
                    </a:cubicBezTo>
                    <a:cubicBezTo>
                      <a:pt x="8" y="4"/>
                      <a:pt x="9" y="1"/>
                      <a:pt x="7" y="0"/>
                    </a:cubicBezTo>
                    <a:cubicBezTo>
                      <a:pt x="7" y="0"/>
                      <a:pt x="6" y="1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3" name="Freeform 162"/>
              <p:cNvSpPr/>
              <p:nvPr/>
            </p:nvSpPr>
            <p:spPr bwMode="auto">
              <a:xfrm>
                <a:off x="6768" y="-2750"/>
                <a:ext cx="19" cy="49"/>
              </a:xfrm>
              <a:custGeom>
                <a:avLst/>
                <a:gdLst>
                  <a:gd name="T0" fmla="*/ 8 w 8"/>
                  <a:gd name="T1" fmla="*/ 1 h 21"/>
                  <a:gd name="T2" fmla="*/ 7 w 8"/>
                  <a:gd name="T3" fmla="*/ 0 h 21"/>
                  <a:gd name="T4" fmla="*/ 3 w 8"/>
                  <a:gd name="T5" fmla="*/ 4 h 21"/>
                  <a:gd name="T6" fmla="*/ 3 w 8"/>
                  <a:gd name="T7" fmla="*/ 6 h 21"/>
                  <a:gd name="T8" fmla="*/ 2 w 8"/>
                  <a:gd name="T9" fmla="*/ 9 h 21"/>
                  <a:gd name="T10" fmla="*/ 0 w 8"/>
                  <a:gd name="T11" fmla="*/ 14 h 21"/>
                  <a:gd name="T12" fmla="*/ 1 w 8"/>
                  <a:gd name="T13" fmla="*/ 18 h 21"/>
                  <a:gd name="T14" fmla="*/ 8 w 8"/>
                  <a:gd name="T15" fmla="*/ 9 h 21"/>
                  <a:gd name="T16" fmla="*/ 8 w 8"/>
                  <a:gd name="T17" fmla="*/ 7 h 21"/>
                  <a:gd name="T18" fmla="*/ 7 w 8"/>
                  <a:gd name="T19" fmla="*/ 6 h 21"/>
                  <a:gd name="T20" fmla="*/ 8 w 8"/>
                  <a:gd name="T21" fmla="*/ 2 h 21"/>
                  <a:gd name="T22" fmla="*/ 8 w 8"/>
                  <a:gd name="T2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21">
                    <a:moveTo>
                      <a:pt x="8" y="1"/>
                    </a:moveTo>
                    <a:cubicBezTo>
                      <a:pt x="8" y="0"/>
                      <a:pt x="8" y="0"/>
                      <a:pt x="7" y="0"/>
                    </a:cubicBezTo>
                    <a:cubicBezTo>
                      <a:pt x="5" y="0"/>
                      <a:pt x="4" y="2"/>
                      <a:pt x="3" y="4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7"/>
                      <a:pt x="3" y="7"/>
                      <a:pt x="2" y="9"/>
                    </a:cubicBezTo>
                    <a:cubicBezTo>
                      <a:pt x="1" y="11"/>
                      <a:pt x="0" y="12"/>
                      <a:pt x="0" y="14"/>
                    </a:cubicBezTo>
                    <a:cubicBezTo>
                      <a:pt x="0" y="15"/>
                      <a:pt x="0" y="17"/>
                      <a:pt x="1" y="18"/>
                    </a:cubicBezTo>
                    <a:cubicBezTo>
                      <a:pt x="2" y="21"/>
                      <a:pt x="8" y="10"/>
                      <a:pt x="8" y="9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7"/>
                      <a:pt x="7" y="6"/>
                      <a:pt x="7" y="6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4" name="Freeform 163"/>
              <p:cNvSpPr/>
              <p:nvPr/>
            </p:nvSpPr>
            <p:spPr bwMode="auto">
              <a:xfrm>
                <a:off x="6584" y="-2698"/>
                <a:ext cx="14" cy="9"/>
              </a:xfrm>
              <a:custGeom>
                <a:avLst/>
                <a:gdLst>
                  <a:gd name="T0" fmla="*/ 6 w 6"/>
                  <a:gd name="T1" fmla="*/ 1 h 4"/>
                  <a:gd name="T2" fmla="*/ 4 w 6"/>
                  <a:gd name="T3" fmla="*/ 0 h 4"/>
                  <a:gd name="T4" fmla="*/ 2 w 6"/>
                  <a:gd name="T5" fmla="*/ 1 h 4"/>
                  <a:gd name="T6" fmla="*/ 1 w 6"/>
                  <a:gd name="T7" fmla="*/ 4 h 4"/>
                  <a:gd name="T8" fmla="*/ 4 w 6"/>
                  <a:gd name="T9" fmla="*/ 3 h 4"/>
                  <a:gd name="T10" fmla="*/ 6 w 6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5" name="Freeform 164"/>
              <p:cNvSpPr/>
              <p:nvPr/>
            </p:nvSpPr>
            <p:spPr bwMode="auto">
              <a:xfrm>
                <a:off x="6591" y="-2663"/>
                <a:ext cx="14" cy="10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2 h 4"/>
                  <a:gd name="T4" fmla="*/ 4 w 6"/>
                  <a:gd name="T5" fmla="*/ 0 h 4"/>
                  <a:gd name="T6" fmla="*/ 1 w 6"/>
                  <a:gd name="T7" fmla="*/ 2 h 4"/>
                  <a:gd name="T8" fmla="*/ 4 w 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cubicBezTo>
                      <a:pt x="5" y="4"/>
                      <a:pt x="5" y="3"/>
                      <a:pt x="6" y="2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1" y="2"/>
                    </a:cubicBezTo>
                    <a:cubicBezTo>
                      <a:pt x="1" y="2"/>
                      <a:pt x="2" y="4"/>
                      <a:pt x="4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6" name="Freeform 165"/>
              <p:cNvSpPr/>
              <p:nvPr/>
            </p:nvSpPr>
            <p:spPr bwMode="auto">
              <a:xfrm>
                <a:off x="6666" y="-2698"/>
                <a:ext cx="29" cy="33"/>
              </a:xfrm>
              <a:custGeom>
                <a:avLst/>
                <a:gdLst>
                  <a:gd name="T0" fmla="*/ 3 w 12"/>
                  <a:gd name="T1" fmla="*/ 14 h 14"/>
                  <a:gd name="T2" fmla="*/ 7 w 12"/>
                  <a:gd name="T3" fmla="*/ 11 h 14"/>
                  <a:gd name="T4" fmla="*/ 9 w 12"/>
                  <a:gd name="T5" fmla="*/ 9 h 14"/>
                  <a:gd name="T6" fmla="*/ 11 w 12"/>
                  <a:gd name="T7" fmla="*/ 5 h 14"/>
                  <a:gd name="T8" fmla="*/ 12 w 12"/>
                  <a:gd name="T9" fmla="*/ 4 h 14"/>
                  <a:gd name="T10" fmla="*/ 12 w 12"/>
                  <a:gd name="T11" fmla="*/ 2 h 14"/>
                  <a:gd name="T12" fmla="*/ 11 w 12"/>
                  <a:gd name="T13" fmla="*/ 0 h 14"/>
                  <a:gd name="T14" fmla="*/ 10 w 12"/>
                  <a:gd name="T15" fmla="*/ 1 h 14"/>
                  <a:gd name="T16" fmla="*/ 8 w 12"/>
                  <a:gd name="T17" fmla="*/ 3 h 14"/>
                  <a:gd name="T18" fmla="*/ 6 w 12"/>
                  <a:gd name="T19" fmla="*/ 5 h 14"/>
                  <a:gd name="T20" fmla="*/ 2 w 12"/>
                  <a:gd name="T21" fmla="*/ 6 h 14"/>
                  <a:gd name="T22" fmla="*/ 1 w 12"/>
                  <a:gd name="T23" fmla="*/ 6 h 14"/>
                  <a:gd name="T24" fmla="*/ 0 w 12"/>
                  <a:gd name="T25" fmla="*/ 7 h 14"/>
                  <a:gd name="T26" fmla="*/ 0 w 12"/>
                  <a:gd name="T27" fmla="*/ 8 h 14"/>
                  <a:gd name="T28" fmla="*/ 3 w 12"/>
                  <a:gd name="T29" fmla="*/ 10 h 14"/>
                  <a:gd name="T30" fmla="*/ 3 w 12"/>
                  <a:gd name="T31" fmla="*/ 12 h 14"/>
                  <a:gd name="T32" fmla="*/ 3 w 12"/>
                  <a:gd name="T3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14">
                    <a:moveTo>
                      <a:pt x="3" y="14"/>
                    </a:moveTo>
                    <a:cubicBezTo>
                      <a:pt x="4" y="14"/>
                      <a:pt x="6" y="13"/>
                      <a:pt x="7" y="11"/>
                    </a:cubicBezTo>
                    <a:cubicBezTo>
                      <a:pt x="8" y="10"/>
                      <a:pt x="8" y="9"/>
                      <a:pt x="9" y="9"/>
                    </a:cubicBezTo>
                    <a:cubicBezTo>
                      <a:pt x="9" y="7"/>
                      <a:pt x="10" y="6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2" y="4"/>
                      <a:pt x="12" y="3"/>
                      <a:pt x="12" y="2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3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6" y="5"/>
                      <a:pt x="4" y="6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" y="9"/>
                      <a:pt x="2" y="9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3"/>
                      <a:pt x="3" y="14"/>
                      <a:pt x="3" y="1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7" name="Freeform 166"/>
              <p:cNvSpPr/>
              <p:nvPr/>
            </p:nvSpPr>
            <p:spPr bwMode="auto">
              <a:xfrm>
                <a:off x="6699" y="-2753"/>
                <a:ext cx="15" cy="17"/>
              </a:xfrm>
              <a:custGeom>
                <a:avLst/>
                <a:gdLst>
                  <a:gd name="T0" fmla="*/ 3 w 6"/>
                  <a:gd name="T1" fmla="*/ 1 h 7"/>
                  <a:gd name="T2" fmla="*/ 1 w 6"/>
                  <a:gd name="T3" fmla="*/ 3 h 7"/>
                  <a:gd name="T4" fmla="*/ 0 w 6"/>
                  <a:gd name="T5" fmla="*/ 5 h 7"/>
                  <a:gd name="T6" fmla="*/ 2 w 6"/>
                  <a:gd name="T7" fmla="*/ 6 h 7"/>
                  <a:gd name="T8" fmla="*/ 5 w 6"/>
                  <a:gd name="T9" fmla="*/ 1 h 7"/>
                  <a:gd name="T10" fmla="*/ 5 w 6"/>
                  <a:gd name="T11" fmla="*/ 0 h 7"/>
                  <a:gd name="T12" fmla="*/ 3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3" y="1"/>
                    </a:moveTo>
                    <a:cubicBezTo>
                      <a:pt x="2" y="1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3" y="5"/>
                      <a:pt x="5" y="3"/>
                      <a:pt x="5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1"/>
                      <a:pt x="4" y="1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8" name="Freeform 167"/>
              <p:cNvSpPr/>
              <p:nvPr/>
            </p:nvSpPr>
            <p:spPr bwMode="auto">
              <a:xfrm>
                <a:off x="7073" y="-2441"/>
                <a:ext cx="9" cy="12"/>
              </a:xfrm>
              <a:custGeom>
                <a:avLst/>
                <a:gdLst>
                  <a:gd name="T0" fmla="*/ 3 w 4"/>
                  <a:gd name="T1" fmla="*/ 3 h 5"/>
                  <a:gd name="T2" fmla="*/ 2 w 4"/>
                  <a:gd name="T3" fmla="*/ 0 h 5"/>
                  <a:gd name="T4" fmla="*/ 0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0" y="0"/>
                      <a:pt x="0" y="3"/>
                      <a:pt x="0" y="4"/>
                    </a:cubicBezTo>
                    <a:cubicBezTo>
                      <a:pt x="1" y="4"/>
                      <a:pt x="3" y="5"/>
                      <a:pt x="3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9" name="Freeform 168"/>
              <p:cNvSpPr/>
              <p:nvPr/>
            </p:nvSpPr>
            <p:spPr bwMode="auto">
              <a:xfrm>
                <a:off x="7094" y="-2604"/>
                <a:ext cx="12" cy="7"/>
              </a:xfrm>
              <a:custGeom>
                <a:avLst/>
                <a:gdLst>
                  <a:gd name="T0" fmla="*/ 0 w 5"/>
                  <a:gd name="T1" fmla="*/ 2 h 3"/>
                  <a:gd name="T2" fmla="*/ 3 w 5"/>
                  <a:gd name="T3" fmla="*/ 3 h 3"/>
                  <a:gd name="T4" fmla="*/ 5 w 5"/>
                  <a:gd name="T5" fmla="*/ 2 h 3"/>
                  <a:gd name="T6" fmla="*/ 3 w 5"/>
                  <a:gd name="T7" fmla="*/ 0 h 3"/>
                  <a:gd name="T8" fmla="*/ 0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2"/>
                    </a:moveTo>
                    <a:cubicBezTo>
                      <a:pt x="0" y="3"/>
                      <a:pt x="1" y="3"/>
                      <a:pt x="3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0" name="Freeform 169"/>
              <p:cNvSpPr/>
              <p:nvPr/>
            </p:nvSpPr>
            <p:spPr bwMode="auto">
              <a:xfrm>
                <a:off x="7077" y="-2620"/>
                <a:ext cx="10" cy="11"/>
              </a:xfrm>
              <a:custGeom>
                <a:avLst/>
                <a:gdLst>
                  <a:gd name="T0" fmla="*/ 4 w 4"/>
                  <a:gd name="T1" fmla="*/ 1 h 5"/>
                  <a:gd name="T2" fmla="*/ 3 w 4"/>
                  <a:gd name="T3" fmla="*/ 0 h 5"/>
                  <a:gd name="T4" fmla="*/ 1 w 4"/>
                  <a:gd name="T5" fmla="*/ 1 h 5"/>
                  <a:gd name="T6" fmla="*/ 1 w 4"/>
                  <a:gd name="T7" fmla="*/ 5 h 5"/>
                  <a:gd name="T8" fmla="*/ 1 w 4"/>
                  <a:gd name="T9" fmla="*/ 5 h 5"/>
                  <a:gd name="T10" fmla="*/ 4 w 4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3" y="3"/>
                      <a:pt x="4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1" name="Freeform 170"/>
              <p:cNvSpPr/>
              <p:nvPr/>
            </p:nvSpPr>
            <p:spPr bwMode="auto">
              <a:xfrm>
                <a:off x="7065" y="-2604"/>
                <a:ext cx="10" cy="12"/>
              </a:xfrm>
              <a:custGeom>
                <a:avLst/>
                <a:gdLst>
                  <a:gd name="T0" fmla="*/ 3 w 4"/>
                  <a:gd name="T1" fmla="*/ 0 h 5"/>
                  <a:gd name="T2" fmla="*/ 0 w 4"/>
                  <a:gd name="T3" fmla="*/ 4 h 5"/>
                  <a:gd name="T4" fmla="*/ 4 w 4"/>
                  <a:gd name="T5" fmla="*/ 1 h 5"/>
                  <a:gd name="T6" fmla="*/ 3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1" y="0"/>
                      <a:pt x="0" y="3"/>
                      <a:pt x="0" y="4"/>
                    </a:cubicBezTo>
                    <a:cubicBezTo>
                      <a:pt x="1" y="5"/>
                      <a:pt x="4" y="3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2" name="Freeform 171"/>
              <p:cNvSpPr/>
              <p:nvPr/>
            </p:nvSpPr>
            <p:spPr bwMode="auto">
              <a:xfrm>
                <a:off x="7044" y="-2566"/>
                <a:ext cx="12" cy="28"/>
              </a:xfrm>
              <a:custGeom>
                <a:avLst/>
                <a:gdLst>
                  <a:gd name="T0" fmla="*/ 3 w 5"/>
                  <a:gd name="T1" fmla="*/ 2 h 12"/>
                  <a:gd name="T2" fmla="*/ 2 w 5"/>
                  <a:gd name="T3" fmla="*/ 6 h 12"/>
                  <a:gd name="T4" fmla="*/ 0 w 5"/>
                  <a:gd name="T5" fmla="*/ 10 h 12"/>
                  <a:gd name="T6" fmla="*/ 0 w 5"/>
                  <a:gd name="T7" fmla="*/ 10 h 12"/>
                  <a:gd name="T8" fmla="*/ 0 w 5"/>
                  <a:gd name="T9" fmla="*/ 11 h 12"/>
                  <a:gd name="T10" fmla="*/ 2 w 5"/>
                  <a:gd name="T11" fmla="*/ 10 h 12"/>
                  <a:gd name="T12" fmla="*/ 5 w 5"/>
                  <a:gd name="T13" fmla="*/ 1 h 12"/>
                  <a:gd name="T14" fmla="*/ 4 w 5"/>
                  <a:gd name="T15" fmla="*/ 0 h 12"/>
                  <a:gd name="T16" fmla="*/ 3 w 5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2">
                    <a:moveTo>
                      <a:pt x="3" y="2"/>
                    </a:moveTo>
                    <a:cubicBezTo>
                      <a:pt x="2" y="3"/>
                      <a:pt x="2" y="5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1" y="12"/>
                      <a:pt x="2" y="11"/>
                      <a:pt x="2" y="10"/>
                    </a:cubicBezTo>
                    <a:cubicBezTo>
                      <a:pt x="3" y="8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1"/>
                      <a:pt x="3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3" name="Freeform 172"/>
              <p:cNvSpPr/>
              <p:nvPr/>
            </p:nvSpPr>
            <p:spPr bwMode="auto">
              <a:xfrm>
                <a:off x="7075" y="-2453"/>
                <a:ext cx="7" cy="10"/>
              </a:xfrm>
              <a:custGeom>
                <a:avLst/>
                <a:gdLst>
                  <a:gd name="T0" fmla="*/ 2 w 3"/>
                  <a:gd name="T1" fmla="*/ 3 h 4"/>
                  <a:gd name="T2" fmla="*/ 1 w 3"/>
                  <a:gd name="T3" fmla="*/ 0 h 4"/>
                  <a:gd name="T4" fmla="*/ 0 w 3"/>
                  <a:gd name="T5" fmla="*/ 4 h 4"/>
                  <a:gd name="T6" fmla="*/ 2 w 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3"/>
                    </a:moveTo>
                    <a:cubicBezTo>
                      <a:pt x="3" y="2"/>
                      <a:pt x="2" y="0"/>
                      <a:pt x="1" y="0"/>
                    </a:cubicBezTo>
                    <a:cubicBezTo>
                      <a:pt x="1" y="0"/>
                      <a:pt x="0" y="3"/>
                      <a:pt x="0" y="4"/>
                    </a:cubicBezTo>
                    <a:cubicBezTo>
                      <a:pt x="1" y="4"/>
                      <a:pt x="2" y="4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 bwMode="auto">
          <a:xfrm>
            <a:off x="1479550" y="1419225"/>
            <a:ext cx="3933825" cy="544513"/>
            <a:chOff x="1069785" y="1601961"/>
            <a:chExt cx="3934263" cy="544604"/>
          </a:xfrm>
        </p:grpSpPr>
        <p:sp>
          <p:nvSpPr>
            <p:cNvPr id="165" name="矩形 1"/>
            <p:cNvSpPr/>
            <p:nvPr/>
          </p:nvSpPr>
          <p:spPr>
            <a:xfrm>
              <a:off x="1069785" y="1601961"/>
              <a:ext cx="3934263" cy="544604"/>
            </a:xfrm>
            <a:custGeom>
              <a:avLst/>
              <a:gdLst/>
              <a:ahLst/>
              <a:cxnLst/>
              <a:rect l="l" t="t" r="r" b="b"/>
              <a:pathLst>
                <a:path w="4681726" h="648072">
                  <a:moveTo>
                    <a:pt x="0" y="0"/>
                  </a:moveTo>
                  <a:lnTo>
                    <a:pt x="4681726" y="0"/>
                  </a:lnTo>
                  <a:cubicBezTo>
                    <a:pt x="4492249" y="184286"/>
                    <a:pt x="4337240" y="403624"/>
                    <a:pt x="4228048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  <a:sp3d extrusionH="342900" prstMaterial="matte">
              <a:extrusionClr>
                <a:srgbClr val="BE1247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1244236" y="1675543"/>
              <a:ext cx="397063" cy="3970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TextBox 11"/>
            <p:cNvSpPr txBox="1">
              <a:spLocks noChangeArrowheads="1"/>
            </p:cNvSpPr>
            <p:nvPr/>
          </p:nvSpPr>
          <p:spPr bwMode="auto">
            <a:xfrm flipH="1">
              <a:off x="1706691" y="1704986"/>
              <a:ext cx="1596548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z="203200" extrusionH="342900"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8" name="组合 185"/>
          <p:cNvGrpSpPr/>
          <p:nvPr/>
        </p:nvGrpSpPr>
        <p:grpSpPr bwMode="auto">
          <a:xfrm>
            <a:off x="1479550" y="2108200"/>
            <a:ext cx="3498850" cy="544513"/>
            <a:chOff x="539552" y="2956948"/>
            <a:chExt cx="4163274" cy="648072"/>
          </a:xfrm>
        </p:grpSpPr>
        <p:sp>
          <p:nvSpPr>
            <p:cNvPr id="169" name="矩形 2"/>
            <p:cNvSpPr/>
            <p:nvPr/>
          </p:nvSpPr>
          <p:spPr>
            <a:xfrm>
              <a:off x="539552" y="2956948"/>
              <a:ext cx="4163274" cy="648072"/>
            </a:xfrm>
            <a:custGeom>
              <a:avLst/>
              <a:gdLst/>
              <a:ahLst/>
              <a:cxnLst/>
              <a:rect l="l" t="t" r="r" b="b"/>
              <a:pathLst>
                <a:path w="4163274" h="648072">
                  <a:moveTo>
                    <a:pt x="0" y="0"/>
                  </a:moveTo>
                  <a:lnTo>
                    <a:pt x="4163274" y="0"/>
                  </a:lnTo>
                  <a:cubicBezTo>
                    <a:pt x="4087073" y="202892"/>
                    <a:pt x="4043091" y="420928"/>
                    <a:pt x="4036812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  <a:sp3d extrusionH="342900" prstMaterial="matte">
              <a:extrusionClr>
                <a:srgbClr val="C73E0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747298" y="3044735"/>
              <a:ext cx="472500" cy="472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TextBox 11"/>
            <p:cNvSpPr txBox="1">
              <a:spLocks noChangeArrowheads="1"/>
            </p:cNvSpPr>
            <p:nvPr/>
          </p:nvSpPr>
          <p:spPr bwMode="auto">
            <a:xfrm flipH="1">
              <a:off x="1297462" y="3079546"/>
              <a:ext cx="1899874" cy="40287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z="203200" extrusionH="342900"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2" name="组合 186"/>
          <p:cNvGrpSpPr/>
          <p:nvPr/>
        </p:nvGrpSpPr>
        <p:grpSpPr bwMode="auto">
          <a:xfrm>
            <a:off x="1479550" y="2828925"/>
            <a:ext cx="3495675" cy="544513"/>
            <a:chOff x="539552" y="3765038"/>
            <a:chExt cx="4158590" cy="648072"/>
          </a:xfrm>
        </p:grpSpPr>
        <p:sp>
          <p:nvSpPr>
            <p:cNvPr id="173" name="矩形 3"/>
            <p:cNvSpPr/>
            <p:nvPr/>
          </p:nvSpPr>
          <p:spPr>
            <a:xfrm>
              <a:off x="539552" y="3765038"/>
              <a:ext cx="4158590" cy="648072"/>
            </a:xfrm>
            <a:custGeom>
              <a:avLst/>
              <a:gdLst/>
              <a:ahLst/>
              <a:cxnLst/>
              <a:rect l="l" t="t" r="r" b="b"/>
              <a:pathLst>
                <a:path w="4158590" h="648072">
                  <a:moveTo>
                    <a:pt x="0" y="0"/>
                  </a:moveTo>
                  <a:lnTo>
                    <a:pt x="4036165" y="0"/>
                  </a:lnTo>
                  <a:cubicBezTo>
                    <a:pt x="4041287" y="226966"/>
                    <a:pt x="4083879" y="444982"/>
                    <a:pt x="4158590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  <a:sp3d extrusionH="342900" prstMaterial="matte">
              <a:extrusionClr>
                <a:srgbClr val="119707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747298" y="3875282"/>
              <a:ext cx="472500" cy="472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TextBox 11"/>
            <p:cNvSpPr txBox="1">
              <a:spLocks noChangeArrowheads="1"/>
            </p:cNvSpPr>
            <p:nvPr/>
          </p:nvSpPr>
          <p:spPr bwMode="auto">
            <a:xfrm flipH="1">
              <a:off x="1254654" y="3887636"/>
              <a:ext cx="1985561" cy="40287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z="203200" extrusionH="342900"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6" name="组合 187"/>
          <p:cNvGrpSpPr/>
          <p:nvPr/>
        </p:nvGrpSpPr>
        <p:grpSpPr bwMode="auto">
          <a:xfrm>
            <a:off x="1479550" y="3548063"/>
            <a:ext cx="3922713" cy="544512"/>
            <a:chOff x="539553" y="4573128"/>
            <a:chExt cx="4667645" cy="648072"/>
          </a:xfrm>
        </p:grpSpPr>
        <p:sp>
          <p:nvSpPr>
            <p:cNvPr id="177" name="矩形 4"/>
            <p:cNvSpPr/>
            <p:nvPr/>
          </p:nvSpPr>
          <p:spPr>
            <a:xfrm>
              <a:off x="539553" y="4573128"/>
              <a:ext cx="4667645" cy="648072"/>
            </a:xfrm>
            <a:custGeom>
              <a:avLst/>
              <a:gdLst/>
              <a:ahLst/>
              <a:cxnLst/>
              <a:rect l="l" t="t" r="r" b="b"/>
              <a:pathLst>
                <a:path w="4667645" h="648072">
                  <a:moveTo>
                    <a:pt x="0" y="0"/>
                  </a:moveTo>
                  <a:lnTo>
                    <a:pt x="4221883" y="0"/>
                  </a:lnTo>
                  <a:cubicBezTo>
                    <a:pt x="4329138" y="243612"/>
                    <a:pt x="4481528" y="462748"/>
                    <a:pt x="4667645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  <a:sp3d extrusionH="342900" prstMaterial="matte">
              <a:extrusionClr>
                <a:srgbClr val="006A96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747295" y="4660915"/>
              <a:ext cx="472500" cy="472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TextBox 11"/>
            <p:cNvSpPr txBox="1">
              <a:spLocks noChangeArrowheads="1"/>
            </p:cNvSpPr>
            <p:nvPr/>
          </p:nvSpPr>
          <p:spPr bwMode="auto">
            <a:xfrm flipH="1">
              <a:off x="1219795" y="4695726"/>
              <a:ext cx="2071247" cy="40287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z="203200" extrusionH="342900"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063" name="TextBox 184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43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3" name="Oval 7"/>
          <p:cNvSpPr>
            <a:spLocks noChangeArrowheads="1"/>
          </p:cNvSpPr>
          <p:nvPr/>
        </p:nvSpPr>
        <p:spPr bwMode="auto">
          <a:xfrm>
            <a:off x="2724150" y="771525"/>
            <a:ext cx="3648075" cy="3648075"/>
          </a:xfrm>
          <a:prstGeom prst="ellipse">
            <a:avLst/>
          </a:prstGeom>
          <a:solidFill>
            <a:srgbClr val="C00000"/>
          </a:solidFill>
          <a:ln w="19050">
            <a:solidFill>
              <a:srgbClr val="00000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6084" name="Oval 8"/>
          <p:cNvSpPr>
            <a:spLocks noChangeArrowheads="1"/>
          </p:cNvSpPr>
          <p:nvPr/>
        </p:nvSpPr>
        <p:spPr bwMode="auto">
          <a:xfrm>
            <a:off x="2963863" y="1011238"/>
            <a:ext cx="3168650" cy="31686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46085" name="组合 48"/>
          <p:cNvGrpSpPr/>
          <p:nvPr/>
        </p:nvGrpSpPr>
        <p:grpSpPr bwMode="auto">
          <a:xfrm>
            <a:off x="3171825" y="1230313"/>
            <a:ext cx="2732088" cy="2732087"/>
            <a:chOff x="11616109" y="-1103051"/>
            <a:chExt cx="3076575" cy="3078162"/>
          </a:xfrm>
        </p:grpSpPr>
        <p:sp>
          <p:nvSpPr>
            <p:cNvPr id="46097" name="Line 22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8" name="Line 23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6575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9" name="Line 25"/>
            <p:cNvSpPr>
              <a:spLocks noChangeShapeType="1"/>
            </p:cNvSpPr>
            <p:nvPr/>
          </p:nvSpPr>
          <p:spPr bwMode="auto">
            <a:xfrm flipH="1">
              <a:off x="11619284" y="-452176"/>
              <a:ext cx="3073400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0" name="Line 26"/>
            <p:cNvSpPr>
              <a:spLocks noChangeShapeType="1"/>
            </p:cNvSpPr>
            <p:nvPr/>
          </p:nvSpPr>
          <p:spPr bwMode="auto">
            <a:xfrm flipH="1">
              <a:off x="12268571" y="-1101464"/>
              <a:ext cx="1776413" cy="30765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1" name="Line 27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2" name="Line 28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4988" cy="177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3" name="Line 30"/>
            <p:cNvSpPr>
              <a:spLocks noChangeShapeType="1"/>
            </p:cNvSpPr>
            <p:nvPr/>
          </p:nvSpPr>
          <p:spPr bwMode="auto">
            <a:xfrm flipH="1">
              <a:off x="11616109" y="-452176"/>
              <a:ext cx="3074988" cy="1774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086" name="椭圆 57"/>
          <p:cNvSpPr>
            <a:spLocks noChangeArrowheads="1"/>
          </p:cNvSpPr>
          <p:nvPr/>
        </p:nvSpPr>
        <p:spPr bwMode="auto">
          <a:xfrm>
            <a:off x="3268663" y="1301750"/>
            <a:ext cx="2538412" cy="2540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6087" name="Freeform 71"/>
          <p:cNvSpPr/>
          <p:nvPr/>
        </p:nvSpPr>
        <p:spPr bwMode="auto">
          <a:xfrm>
            <a:off x="4425950" y="2425700"/>
            <a:ext cx="292100" cy="292100"/>
          </a:xfrm>
          <a:custGeom>
            <a:avLst/>
            <a:gdLst>
              <a:gd name="T0" fmla="*/ 2147483646 w 48"/>
              <a:gd name="T1" fmla="*/ 2147483646 h 48"/>
              <a:gd name="T2" fmla="*/ 2147483646 w 48"/>
              <a:gd name="T3" fmla="*/ 2147483646 h 48"/>
              <a:gd name="T4" fmla="*/ 2147483646 w 48"/>
              <a:gd name="T5" fmla="*/ 2147483646 h 48"/>
              <a:gd name="T6" fmla="*/ 2147483646 w 48"/>
              <a:gd name="T7" fmla="*/ 2147483646 h 48"/>
              <a:gd name="T8" fmla="*/ 2147483646 w 48"/>
              <a:gd name="T9" fmla="*/ 2147483646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35" y="42"/>
                </a:moveTo>
                <a:cubicBezTo>
                  <a:pt x="25" y="48"/>
                  <a:pt x="12" y="44"/>
                  <a:pt x="6" y="34"/>
                </a:cubicBezTo>
                <a:cubicBezTo>
                  <a:pt x="0" y="24"/>
                  <a:pt x="4" y="11"/>
                  <a:pt x="14" y="6"/>
                </a:cubicBezTo>
                <a:cubicBezTo>
                  <a:pt x="24" y="0"/>
                  <a:pt x="37" y="3"/>
                  <a:pt x="43" y="13"/>
                </a:cubicBezTo>
                <a:cubicBezTo>
                  <a:pt x="48" y="23"/>
                  <a:pt x="45" y="36"/>
                  <a:pt x="35" y="4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 bwMode="auto">
          <a:xfrm>
            <a:off x="3203575" y="1203325"/>
            <a:ext cx="2736850" cy="2736850"/>
            <a:chOff x="3203848" y="1203598"/>
            <a:chExt cx="2736304" cy="2736304"/>
          </a:xfrm>
        </p:grpSpPr>
        <p:sp>
          <p:nvSpPr>
            <p:cNvPr id="46095" name="Freeform 70"/>
            <p:cNvSpPr/>
            <p:nvPr/>
          </p:nvSpPr>
          <p:spPr bwMode="auto">
            <a:xfrm>
              <a:off x="4533843" y="1872927"/>
              <a:ext cx="1224136" cy="757132"/>
            </a:xfrm>
            <a:custGeom>
              <a:avLst/>
              <a:gdLst>
                <a:gd name="T0" fmla="*/ 2147483646 w 1061"/>
                <a:gd name="T1" fmla="*/ 2147483646 h 649"/>
                <a:gd name="T2" fmla="*/ 0 w 1061"/>
                <a:gd name="T3" fmla="*/ 2147483646 h 649"/>
                <a:gd name="T4" fmla="*/ 2147483646 w 1061"/>
                <a:gd name="T5" fmla="*/ 0 h 649"/>
                <a:gd name="T6" fmla="*/ 2147483646 w 1061"/>
                <a:gd name="T7" fmla="*/ 2147483646 h 6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1" h="649">
                  <a:moveTo>
                    <a:pt x="50" y="649"/>
                  </a:moveTo>
                  <a:lnTo>
                    <a:pt x="0" y="564"/>
                  </a:lnTo>
                  <a:lnTo>
                    <a:pt x="1061" y="0"/>
                  </a:lnTo>
                  <a:lnTo>
                    <a:pt x="50" y="6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03848" y="1203598"/>
              <a:ext cx="2736304" cy="273630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箭头"/>
          <p:cNvGrpSpPr/>
          <p:nvPr/>
        </p:nvGrpSpPr>
        <p:grpSpPr bwMode="auto">
          <a:xfrm flipH="1">
            <a:off x="1835696" y="2427734"/>
            <a:ext cx="443643" cy="336334"/>
            <a:chOff x="2643174" y="2000240"/>
            <a:chExt cx="252803" cy="214314"/>
          </a:xfrm>
          <a:solidFill>
            <a:srgbClr val="C00000"/>
          </a:solidFill>
        </p:grpSpPr>
        <p:sp>
          <p:nvSpPr>
            <p:cNvPr id="26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箭头"/>
            <p:cNvSpPr/>
            <p:nvPr/>
          </p:nvSpPr>
          <p:spPr>
            <a:xfrm>
              <a:off x="2753101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" name="箭头"/>
          <p:cNvGrpSpPr/>
          <p:nvPr/>
        </p:nvGrpSpPr>
        <p:grpSpPr bwMode="auto">
          <a:xfrm>
            <a:off x="6876256" y="2424223"/>
            <a:ext cx="406120" cy="336334"/>
            <a:chOff x="2643174" y="2000240"/>
            <a:chExt cx="258822" cy="214314"/>
          </a:xfrm>
          <a:solidFill>
            <a:srgbClr val="C00000"/>
          </a:solidFill>
        </p:grpSpPr>
        <p:sp>
          <p:nvSpPr>
            <p:cNvPr id="29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箭头"/>
            <p:cNvSpPr/>
            <p:nvPr/>
          </p:nvSpPr>
          <p:spPr>
            <a:xfrm>
              <a:off x="2759120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091" name="TextBox 122"/>
          <p:cNvSpPr txBox="1">
            <a:spLocks noChangeArrowheads="1"/>
          </p:cNvSpPr>
          <p:nvPr/>
        </p:nvSpPr>
        <p:spPr bwMode="auto">
          <a:xfrm>
            <a:off x="4318000" y="1062038"/>
            <a:ext cx="4032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92" name="TextBox 126"/>
          <p:cNvSpPr txBox="1">
            <a:spLocks noChangeArrowheads="1"/>
          </p:cNvSpPr>
          <p:nvPr/>
        </p:nvSpPr>
        <p:spPr bwMode="auto">
          <a:xfrm>
            <a:off x="5076825" y="2424113"/>
            <a:ext cx="1004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93" name="TextBox 125"/>
          <p:cNvSpPr txBox="1">
            <a:spLocks noChangeArrowheads="1"/>
          </p:cNvSpPr>
          <p:nvPr/>
        </p:nvSpPr>
        <p:spPr bwMode="auto">
          <a:xfrm>
            <a:off x="4349750" y="3076575"/>
            <a:ext cx="447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94" name="TextBox 123"/>
          <p:cNvSpPr txBox="1">
            <a:spLocks noChangeArrowheads="1"/>
          </p:cNvSpPr>
          <p:nvPr/>
        </p:nvSpPr>
        <p:spPr bwMode="auto">
          <a:xfrm>
            <a:off x="2990850" y="2425700"/>
            <a:ext cx="1004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6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26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6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26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43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4895850" y="1409700"/>
            <a:ext cx="34925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/>
          <p:cNvSpPr/>
          <p:nvPr/>
        </p:nvSpPr>
        <p:spPr bwMode="auto">
          <a:xfrm>
            <a:off x="2046288" y="2473325"/>
            <a:ext cx="976312" cy="1370013"/>
          </a:xfrm>
          <a:custGeom>
            <a:avLst/>
            <a:gdLst>
              <a:gd name="T0" fmla="*/ 307 w 615"/>
              <a:gd name="T1" fmla="*/ 0 h 863"/>
              <a:gd name="T2" fmla="*/ 461 w 615"/>
              <a:gd name="T3" fmla="*/ 435 h 863"/>
              <a:gd name="T4" fmla="*/ 615 w 615"/>
              <a:gd name="T5" fmla="*/ 863 h 863"/>
              <a:gd name="T6" fmla="*/ 307 w 615"/>
              <a:gd name="T7" fmla="*/ 863 h 863"/>
              <a:gd name="T8" fmla="*/ 0 w 615"/>
              <a:gd name="T9" fmla="*/ 863 h 863"/>
              <a:gd name="T10" fmla="*/ 154 w 615"/>
              <a:gd name="T11" fmla="*/ 435 h 863"/>
              <a:gd name="T12" fmla="*/ 307 w 615"/>
              <a:gd name="T13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" h="863">
                <a:moveTo>
                  <a:pt x="307" y="0"/>
                </a:moveTo>
                <a:lnTo>
                  <a:pt x="461" y="435"/>
                </a:lnTo>
                <a:lnTo>
                  <a:pt x="615" y="863"/>
                </a:lnTo>
                <a:lnTo>
                  <a:pt x="307" y="863"/>
                </a:lnTo>
                <a:lnTo>
                  <a:pt x="0" y="863"/>
                </a:lnTo>
                <a:lnTo>
                  <a:pt x="154" y="435"/>
                </a:lnTo>
                <a:lnTo>
                  <a:pt x="30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3" name="Freeform 6"/>
          <p:cNvSpPr/>
          <p:nvPr/>
        </p:nvSpPr>
        <p:spPr bwMode="auto">
          <a:xfrm>
            <a:off x="1219200" y="3195638"/>
            <a:ext cx="976313" cy="647700"/>
          </a:xfrm>
          <a:custGeom>
            <a:avLst/>
            <a:gdLst>
              <a:gd name="T0" fmla="*/ 2147483646 w 615"/>
              <a:gd name="T1" fmla="*/ 0 h 408"/>
              <a:gd name="T2" fmla="*/ 2147483646 w 615"/>
              <a:gd name="T3" fmla="*/ 2147483646 h 408"/>
              <a:gd name="T4" fmla="*/ 2147483646 w 615"/>
              <a:gd name="T5" fmla="*/ 2147483646 h 408"/>
              <a:gd name="T6" fmla="*/ 2147483646 w 615"/>
              <a:gd name="T7" fmla="*/ 2147483646 h 408"/>
              <a:gd name="T8" fmla="*/ 0 w 615"/>
              <a:gd name="T9" fmla="*/ 2147483646 h 408"/>
              <a:gd name="T10" fmla="*/ 2147483646 w 615"/>
              <a:gd name="T11" fmla="*/ 2147483646 h 408"/>
              <a:gd name="T12" fmla="*/ 2147483646 w 615"/>
              <a:gd name="T13" fmla="*/ 0 h 4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5" h="408">
                <a:moveTo>
                  <a:pt x="308" y="0"/>
                </a:moveTo>
                <a:lnTo>
                  <a:pt x="461" y="201"/>
                </a:lnTo>
                <a:lnTo>
                  <a:pt x="615" y="408"/>
                </a:lnTo>
                <a:lnTo>
                  <a:pt x="308" y="408"/>
                </a:lnTo>
                <a:lnTo>
                  <a:pt x="0" y="408"/>
                </a:lnTo>
                <a:lnTo>
                  <a:pt x="154" y="201"/>
                </a:lnTo>
                <a:lnTo>
                  <a:pt x="30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7"/>
          <p:cNvSpPr/>
          <p:nvPr/>
        </p:nvSpPr>
        <p:spPr bwMode="auto">
          <a:xfrm>
            <a:off x="425450" y="3673475"/>
            <a:ext cx="974725" cy="169863"/>
          </a:xfrm>
          <a:custGeom>
            <a:avLst/>
            <a:gdLst>
              <a:gd name="T0" fmla="*/ 307 w 614"/>
              <a:gd name="T1" fmla="*/ 0 h 107"/>
              <a:gd name="T2" fmla="*/ 460 w 614"/>
              <a:gd name="T3" fmla="*/ 53 h 107"/>
              <a:gd name="T4" fmla="*/ 614 w 614"/>
              <a:gd name="T5" fmla="*/ 107 h 107"/>
              <a:gd name="T6" fmla="*/ 307 w 614"/>
              <a:gd name="T7" fmla="*/ 107 h 107"/>
              <a:gd name="T8" fmla="*/ 0 w 614"/>
              <a:gd name="T9" fmla="*/ 107 h 107"/>
              <a:gd name="T10" fmla="*/ 153 w 614"/>
              <a:gd name="T11" fmla="*/ 53 h 107"/>
              <a:gd name="T12" fmla="*/ 307 w 614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107">
                <a:moveTo>
                  <a:pt x="307" y="0"/>
                </a:moveTo>
                <a:lnTo>
                  <a:pt x="460" y="53"/>
                </a:lnTo>
                <a:lnTo>
                  <a:pt x="614" y="107"/>
                </a:lnTo>
                <a:lnTo>
                  <a:pt x="307" y="107"/>
                </a:lnTo>
                <a:lnTo>
                  <a:pt x="0" y="107"/>
                </a:lnTo>
                <a:lnTo>
                  <a:pt x="153" y="53"/>
                </a:lnTo>
                <a:lnTo>
                  <a:pt x="307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5" name="Freeform 8"/>
          <p:cNvSpPr/>
          <p:nvPr/>
        </p:nvSpPr>
        <p:spPr bwMode="auto">
          <a:xfrm>
            <a:off x="2873375" y="1676400"/>
            <a:ext cx="974725" cy="2166938"/>
          </a:xfrm>
          <a:custGeom>
            <a:avLst/>
            <a:gdLst>
              <a:gd name="T0" fmla="*/ 2147483646 w 614"/>
              <a:gd name="T1" fmla="*/ 0 h 1365"/>
              <a:gd name="T2" fmla="*/ 2147483646 w 614"/>
              <a:gd name="T3" fmla="*/ 2147483646 h 1365"/>
              <a:gd name="T4" fmla="*/ 2147483646 w 614"/>
              <a:gd name="T5" fmla="*/ 2147483646 h 1365"/>
              <a:gd name="T6" fmla="*/ 2147483646 w 614"/>
              <a:gd name="T7" fmla="*/ 2147483646 h 1365"/>
              <a:gd name="T8" fmla="*/ 0 w 614"/>
              <a:gd name="T9" fmla="*/ 2147483646 h 1365"/>
              <a:gd name="T10" fmla="*/ 2147483646 w 614"/>
              <a:gd name="T11" fmla="*/ 2147483646 h 1365"/>
              <a:gd name="T12" fmla="*/ 2147483646 w 614"/>
              <a:gd name="T13" fmla="*/ 0 h 13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4" h="1365">
                <a:moveTo>
                  <a:pt x="307" y="0"/>
                </a:moveTo>
                <a:lnTo>
                  <a:pt x="461" y="682"/>
                </a:lnTo>
                <a:lnTo>
                  <a:pt x="614" y="1365"/>
                </a:lnTo>
                <a:lnTo>
                  <a:pt x="307" y="1365"/>
                </a:lnTo>
                <a:lnTo>
                  <a:pt x="0" y="1365"/>
                </a:lnTo>
                <a:lnTo>
                  <a:pt x="154" y="682"/>
                </a:lnTo>
                <a:lnTo>
                  <a:pt x="307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9"/>
          <p:cNvSpPr/>
          <p:nvPr/>
        </p:nvSpPr>
        <p:spPr bwMode="auto">
          <a:xfrm>
            <a:off x="3700463" y="2833688"/>
            <a:ext cx="974725" cy="1009650"/>
          </a:xfrm>
          <a:custGeom>
            <a:avLst/>
            <a:gdLst>
              <a:gd name="T0" fmla="*/ 307 w 614"/>
              <a:gd name="T1" fmla="*/ 0 h 636"/>
              <a:gd name="T2" fmla="*/ 461 w 614"/>
              <a:gd name="T3" fmla="*/ 321 h 636"/>
              <a:gd name="T4" fmla="*/ 614 w 614"/>
              <a:gd name="T5" fmla="*/ 636 h 636"/>
              <a:gd name="T6" fmla="*/ 307 w 614"/>
              <a:gd name="T7" fmla="*/ 636 h 636"/>
              <a:gd name="T8" fmla="*/ 0 w 614"/>
              <a:gd name="T9" fmla="*/ 636 h 636"/>
              <a:gd name="T10" fmla="*/ 154 w 614"/>
              <a:gd name="T11" fmla="*/ 321 h 636"/>
              <a:gd name="T12" fmla="*/ 307 w 614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636">
                <a:moveTo>
                  <a:pt x="307" y="0"/>
                </a:moveTo>
                <a:lnTo>
                  <a:pt x="461" y="321"/>
                </a:lnTo>
                <a:lnTo>
                  <a:pt x="614" y="636"/>
                </a:lnTo>
                <a:lnTo>
                  <a:pt x="307" y="636"/>
                </a:lnTo>
                <a:lnTo>
                  <a:pt x="0" y="636"/>
                </a:lnTo>
                <a:lnTo>
                  <a:pt x="154" y="321"/>
                </a:lnTo>
                <a:lnTo>
                  <a:pt x="307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85800" y="3292475"/>
            <a:ext cx="4730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585788" y="3962400"/>
            <a:ext cx="620712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1355725" y="3962400"/>
            <a:ext cx="620713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2168525" y="3962400"/>
            <a:ext cx="620713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3009900" y="3962400"/>
            <a:ext cx="620713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8BC9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 bwMode="auto">
          <a:xfrm>
            <a:off x="3865563" y="3962400"/>
            <a:ext cx="620712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1481138" y="2859088"/>
            <a:ext cx="4730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38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 bwMode="auto">
          <a:xfrm>
            <a:off x="2306638" y="2066925"/>
            <a:ext cx="4730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97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3052763" y="1347788"/>
            <a:ext cx="6175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125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3965575" y="2479675"/>
            <a:ext cx="4730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55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38" grpId="0"/>
      <p:bldP spid="41" grpId="0"/>
      <p:bldP spid="47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467225" y="1619250"/>
            <a:ext cx="277813" cy="2616200"/>
            <a:chOff x="4427984" y="1865613"/>
            <a:chExt cx="276612" cy="2616668"/>
          </a:xfrm>
        </p:grpSpPr>
        <p:sp>
          <p:nvSpPr>
            <p:cNvPr id="3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71870" cy="309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A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4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63967" cy="309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B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57644" cy="308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C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76612" cy="309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D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48161" cy="309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E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8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43418" cy="309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F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9" name="TextBox 21"/>
            <p:cNvSpPr txBox="1">
              <a:spLocks noChangeArrowheads="1"/>
            </p:cNvSpPr>
            <p:nvPr/>
          </p:nvSpPr>
          <p:spPr bwMode="auto">
            <a:xfrm>
              <a:off x="4427984" y="4172664"/>
              <a:ext cx="276612" cy="309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G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1471613" y="1639888"/>
            <a:ext cx="2968625" cy="268287"/>
            <a:chOff x="1431864" y="1885640"/>
            <a:chExt cx="2969063" cy="269023"/>
          </a:xfrm>
        </p:grpSpPr>
        <p:sp>
          <p:nvSpPr>
            <p:cNvPr id="11" name="矩形 10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13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1847850" y="2039938"/>
            <a:ext cx="2592388" cy="269875"/>
            <a:chOff x="1807558" y="2286131"/>
            <a:chExt cx="2593369" cy="269023"/>
          </a:xfrm>
        </p:grpSpPr>
        <p:sp>
          <p:nvSpPr>
            <p:cNvPr id="14" name="矩形 13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11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2919413" y="2413000"/>
            <a:ext cx="1520825" cy="269875"/>
            <a:chOff x="2879824" y="2659754"/>
            <a:chExt cx="1521102" cy="269023"/>
          </a:xfrm>
        </p:grpSpPr>
        <p:sp>
          <p:nvSpPr>
            <p:cNvPr id="17" name="矩形 16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1">
                <a:solidFill>
                  <a:prstClr val="white"/>
                </a:solidFill>
              </a:endParaRPr>
            </a:p>
          </p:txBody>
        </p:sp>
        <p:sp>
          <p:nvSpPr>
            <p:cNvPr id="48209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2046288" y="2797175"/>
            <a:ext cx="2393950" cy="268288"/>
            <a:chOff x="2006846" y="3043125"/>
            <a:chExt cx="2394079" cy="269023"/>
          </a:xfrm>
        </p:grpSpPr>
        <p:sp>
          <p:nvSpPr>
            <p:cNvPr id="20" name="矩形 19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07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1276350" y="3179763"/>
            <a:ext cx="3163888" cy="269875"/>
            <a:chOff x="1237344" y="3426494"/>
            <a:chExt cx="3163583" cy="269023"/>
          </a:xfrm>
        </p:grpSpPr>
        <p:sp>
          <p:nvSpPr>
            <p:cNvPr id="23" name="矩形 22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05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3203575" y="3563938"/>
            <a:ext cx="1236663" cy="268287"/>
            <a:chOff x="3164281" y="3809865"/>
            <a:chExt cx="1236645" cy="269023"/>
          </a:xfrm>
        </p:grpSpPr>
        <p:sp>
          <p:nvSpPr>
            <p:cNvPr id="26" name="矩形 25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1">
                <a:solidFill>
                  <a:prstClr val="white"/>
                </a:solidFill>
              </a:endParaRPr>
            </a:p>
          </p:txBody>
        </p:sp>
        <p:sp>
          <p:nvSpPr>
            <p:cNvPr id="48203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2422525" y="3946525"/>
            <a:ext cx="2017713" cy="269875"/>
            <a:chOff x="2382284" y="4193232"/>
            <a:chExt cx="2018642" cy="269023"/>
          </a:xfrm>
        </p:grpSpPr>
        <p:sp>
          <p:nvSpPr>
            <p:cNvPr id="29" name="矩形 28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01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4786313" y="3946525"/>
            <a:ext cx="2874962" cy="269875"/>
            <a:chOff x="4746039" y="4193232"/>
            <a:chExt cx="2876195" cy="269023"/>
          </a:xfrm>
        </p:grpSpPr>
        <p:sp>
          <p:nvSpPr>
            <p:cNvPr id="32" name="矩形 31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9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4786313" y="3563938"/>
            <a:ext cx="1235075" cy="268287"/>
            <a:chOff x="4746040" y="3809865"/>
            <a:chExt cx="1235262" cy="269023"/>
          </a:xfrm>
        </p:grpSpPr>
        <p:sp>
          <p:nvSpPr>
            <p:cNvPr id="35" name="矩形 34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7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 bwMode="auto">
          <a:xfrm>
            <a:off x="4786313" y="3179763"/>
            <a:ext cx="3162300" cy="269875"/>
            <a:chOff x="4746040" y="3426494"/>
            <a:chExt cx="3163582" cy="269023"/>
          </a:xfrm>
        </p:grpSpPr>
        <p:sp>
          <p:nvSpPr>
            <p:cNvPr id="38" name="矩形 37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5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4786313" y="2797175"/>
            <a:ext cx="2028825" cy="268288"/>
            <a:chOff x="4746041" y="3043125"/>
            <a:chExt cx="2029268" cy="269023"/>
          </a:xfrm>
        </p:grpSpPr>
        <p:sp>
          <p:nvSpPr>
            <p:cNvPr id="41" name="矩形 40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3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4786313" y="2413000"/>
            <a:ext cx="993775" cy="269875"/>
            <a:chOff x="4746041" y="2659754"/>
            <a:chExt cx="994649" cy="269023"/>
          </a:xfrm>
        </p:grpSpPr>
        <p:sp>
          <p:nvSpPr>
            <p:cNvPr id="44" name="矩形 43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1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4786313" y="2039938"/>
            <a:ext cx="1836737" cy="269875"/>
            <a:chOff x="4746041" y="2286131"/>
            <a:chExt cx="1836744" cy="269023"/>
          </a:xfrm>
        </p:grpSpPr>
        <p:sp>
          <p:nvSpPr>
            <p:cNvPr id="47" name="矩形 46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89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4786313" y="1639888"/>
            <a:ext cx="1385887" cy="268287"/>
            <a:chOff x="4746040" y="1885640"/>
            <a:chExt cx="1387146" cy="269023"/>
          </a:xfrm>
        </p:grpSpPr>
        <p:sp>
          <p:nvSpPr>
            <p:cNvPr id="50" name="矩形 49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87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1195388" y="1058863"/>
            <a:ext cx="3244850" cy="368300"/>
            <a:chOff x="1156290" y="1304221"/>
            <a:chExt cx="3244730" cy="369336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77" name="TextBox 56"/>
            <p:cNvSpPr txBox="1">
              <a:spLocks noChangeArrowheads="1"/>
            </p:cNvSpPr>
            <p:nvPr/>
          </p:nvSpPr>
          <p:spPr bwMode="auto">
            <a:xfrm>
              <a:off x="3941184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10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78" name="TextBox 59"/>
            <p:cNvSpPr txBox="1">
              <a:spLocks noChangeArrowheads="1"/>
            </p:cNvSpPr>
            <p:nvPr/>
          </p:nvSpPr>
          <p:spPr bwMode="auto">
            <a:xfrm>
              <a:off x="3610352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20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79" name="TextBox 60"/>
            <p:cNvSpPr txBox="1">
              <a:spLocks noChangeArrowheads="1"/>
            </p:cNvSpPr>
            <p:nvPr/>
          </p:nvSpPr>
          <p:spPr bwMode="auto">
            <a:xfrm>
              <a:off x="3251158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30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0" name="TextBox 63"/>
            <p:cNvSpPr txBox="1">
              <a:spLocks noChangeArrowheads="1"/>
            </p:cNvSpPr>
            <p:nvPr/>
          </p:nvSpPr>
          <p:spPr bwMode="auto">
            <a:xfrm>
              <a:off x="2906013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40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1" name="TextBox 64"/>
            <p:cNvSpPr txBox="1">
              <a:spLocks noChangeArrowheads="1"/>
            </p:cNvSpPr>
            <p:nvPr/>
          </p:nvSpPr>
          <p:spPr bwMode="auto">
            <a:xfrm>
              <a:off x="2572358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50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2" name="TextBox 67"/>
            <p:cNvSpPr txBox="1">
              <a:spLocks noChangeArrowheads="1"/>
            </p:cNvSpPr>
            <p:nvPr/>
          </p:nvSpPr>
          <p:spPr bwMode="auto">
            <a:xfrm>
              <a:off x="2218651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60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3" name="TextBox 68"/>
            <p:cNvSpPr txBox="1">
              <a:spLocks noChangeArrowheads="1"/>
            </p:cNvSpPr>
            <p:nvPr/>
          </p:nvSpPr>
          <p:spPr bwMode="auto">
            <a:xfrm>
              <a:off x="1865226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70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4" name="TextBox 71"/>
            <p:cNvSpPr txBox="1">
              <a:spLocks noChangeArrowheads="1"/>
            </p:cNvSpPr>
            <p:nvPr/>
          </p:nvSpPr>
          <p:spPr bwMode="auto">
            <a:xfrm>
              <a:off x="1518742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80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5" name="TextBox 72"/>
            <p:cNvSpPr txBox="1">
              <a:spLocks noChangeArrowheads="1"/>
            </p:cNvSpPr>
            <p:nvPr/>
          </p:nvSpPr>
          <p:spPr bwMode="auto">
            <a:xfrm>
              <a:off x="1156290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90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 bwMode="auto">
          <a:xfrm>
            <a:off x="4795838" y="1058863"/>
            <a:ext cx="3232150" cy="368300"/>
            <a:chOff x="4756574" y="1304221"/>
            <a:chExt cx="3231136" cy="369336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58" name="TextBox 57"/>
            <p:cNvSpPr txBox="1">
              <a:spLocks noChangeArrowheads="1"/>
            </p:cNvSpPr>
            <p:nvPr/>
          </p:nvSpPr>
          <p:spPr bwMode="auto">
            <a:xfrm>
              <a:off x="4891535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10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59" name="TextBox 58"/>
            <p:cNvSpPr txBox="1">
              <a:spLocks noChangeArrowheads="1"/>
            </p:cNvSpPr>
            <p:nvPr/>
          </p:nvSpPr>
          <p:spPr bwMode="auto">
            <a:xfrm>
              <a:off x="5234199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20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0" name="TextBox 61"/>
            <p:cNvSpPr txBox="1">
              <a:spLocks noChangeArrowheads="1"/>
            </p:cNvSpPr>
            <p:nvPr/>
          </p:nvSpPr>
          <p:spPr bwMode="auto">
            <a:xfrm>
              <a:off x="5585109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30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1" name="TextBox 62"/>
            <p:cNvSpPr txBox="1">
              <a:spLocks noChangeArrowheads="1"/>
            </p:cNvSpPr>
            <p:nvPr/>
          </p:nvSpPr>
          <p:spPr bwMode="auto">
            <a:xfrm>
              <a:off x="5947829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40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2" name="TextBox 65"/>
            <p:cNvSpPr txBox="1">
              <a:spLocks noChangeArrowheads="1"/>
            </p:cNvSpPr>
            <p:nvPr/>
          </p:nvSpPr>
          <p:spPr bwMode="auto">
            <a:xfrm>
              <a:off x="6292664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50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3" name="TextBox 66"/>
            <p:cNvSpPr txBox="1">
              <a:spLocks noChangeArrowheads="1"/>
            </p:cNvSpPr>
            <p:nvPr/>
          </p:nvSpPr>
          <p:spPr bwMode="auto">
            <a:xfrm>
              <a:off x="6640796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60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4" name="TextBox 69"/>
            <p:cNvSpPr txBox="1">
              <a:spLocks noChangeArrowheads="1"/>
            </p:cNvSpPr>
            <p:nvPr/>
          </p:nvSpPr>
          <p:spPr bwMode="auto">
            <a:xfrm>
              <a:off x="6987278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70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5" name="TextBox 70"/>
            <p:cNvSpPr txBox="1">
              <a:spLocks noChangeArrowheads="1"/>
            </p:cNvSpPr>
            <p:nvPr/>
          </p:nvSpPr>
          <p:spPr bwMode="auto">
            <a:xfrm>
              <a:off x="7319095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80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6" name="TextBox 73"/>
            <p:cNvSpPr txBox="1">
              <a:spLocks noChangeArrowheads="1"/>
            </p:cNvSpPr>
            <p:nvPr/>
          </p:nvSpPr>
          <p:spPr bwMode="auto">
            <a:xfrm>
              <a:off x="7680244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90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48147" name="TextBox 96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2"/>
          <a:stretch>
            <a:fillRect/>
          </a:stretch>
        </p:blipFill>
        <p:spPr bwMode="auto">
          <a:xfrm>
            <a:off x="15875" y="889000"/>
            <a:ext cx="4016375" cy="447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4"/>
          <p:cNvSpPr>
            <a:spLocks noChangeArrowheads="1"/>
          </p:cNvSpPr>
          <p:nvPr/>
        </p:nvSpPr>
        <p:spPr bwMode="auto">
          <a:xfrm>
            <a:off x="3709988" y="1604963"/>
            <a:ext cx="47117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3725863" y="1203325"/>
            <a:ext cx="4478337" cy="393700"/>
            <a:chOff x="3725073" y="1203598"/>
            <a:chExt cx="4479139" cy="393851"/>
          </a:xfrm>
        </p:grpSpPr>
        <p:sp>
          <p:nvSpPr>
            <p:cNvPr id="5" name="矩形 4"/>
            <p:cNvSpPr/>
            <p:nvPr/>
          </p:nvSpPr>
          <p:spPr>
            <a:xfrm>
              <a:off x="3725073" y="1203598"/>
              <a:ext cx="2672240" cy="3700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b="1" spc="12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较好的经营口碑</a:t>
              </a:r>
              <a:endParaRPr lang="zh-CN" altLang="en-US" sz="1350" b="1" spc="12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820340" y="1597449"/>
              <a:ext cx="4383872" cy="0"/>
            </a:xfrm>
            <a:prstGeom prst="line">
              <a:avLst/>
            </a:prstGeom>
            <a:ln w="3175">
              <a:solidFill>
                <a:srgbClr val="B50A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 bwMode="auto">
          <a:xfrm>
            <a:off x="3779838" y="2825750"/>
            <a:ext cx="4594225" cy="1017588"/>
            <a:chOff x="3779912" y="2826097"/>
            <a:chExt cx="4594831" cy="1016882"/>
          </a:xfrm>
        </p:grpSpPr>
        <p:pic>
          <p:nvPicPr>
            <p:cNvPr id="49159" name="Picture 4" descr="奖状大图 点击还原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826097"/>
              <a:ext cx="1448243" cy="1016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60" name="Picture 4" descr="奖状大图 点击还原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2826097"/>
              <a:ext cx="1448243" cy="1016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61" name="Picture 4" descr="奖状大图 点击还原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500" y="2826097"/>
              <a:ext cx="1448243" cy="1016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158" name="TextBox 15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5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79" name="TextBox 16"/>
          <p:cNvSpPr txBox="1">
            <a:spLocks noChangeArrowheads="1"/>
          </p:cNvSpPr>
          <p:nvPr/>
        </p:nvSpPr>
        <p:spPr bwMode="auto">
          <a:xfrm>
            <a:off x="1119188" y="3854450"/>
            <a:ext cx="1235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rgbClr val="FFFFFF"/>
                </a:solidFill>
                <a:latin typeface="Bebas" pitchFamily="2" charset="0"/>
                <a:cs typeface="Arial" panose="020B0604020202020204" pitchFamily="34" charset="0"/>
              </a:rPr>
              <a:t>www.rapidppt.com</a:t>
            </a:r>
            <a:endParaRPr lang="zh-CN" altLang="en-US" sz="1100">
              <a:solidFill>
                <a:srgbClr val="FFFFFF"/>
              </a:solidFill>
              <a:latin typeface="Bebas" pitchFamily="2" charset="0"/>
              <a:cs typeface="Arial" panose="020B0604020202020204" pitchFamily="34" charset="0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3668713" y="768350"/>
            <a:ext cx="1811337" cy="2012950"/>
          </a:xfrm>
          <a:custGeom>
            <a:avLst/>
            <a:gdLst>
              <a:gd name="T0" fmla="*/ 0 w 1141"/>
              <a:gd name="T1" fmla="*/ 2147483646 h 1268"/>
              <a:gd name="T2" fmla="*/ 2147483646 w 1141"/>
              <a:gd name="T3" fmla="*/ 2147483646 h 1268"/>
              <a:gd name="T4" fmla="*/ 2147483646 w 1141"/>
              <a:gd name="T5" fmla="*/ 2147483646 h 1268"/>
              <a:gd name="T6" fmla="*/ 2147483646 w 1141"/>
              <a:gd name="T7" fmla="*/ 0 h 1268"/>
              <a:gd name="T8" fmla="*/ 0 w 1141"/>
              <a:gd name="T9" fmla="*/ 2147483646 h 1268"/>
              <a:gd name="T10" fmla="*/ 0 w 1141"/>
              <a:gd name="T11" fmla="*/ 2147483646 h 1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41" h="1268">
                <a:moveTo>
                  <a:pt x="0" y="961"/>
                </a:moveTo>
                <a:lnTo>
                  <a:pt x="1141" y="1268"/>
                </a:lnTo>
                <a:lnTo>
                  <a:pt x="1141" y="285"/>
                </a:lnTo>
                <a:lnTo>
                  <a:pt x="576" y="0"/>
                </a:lnTo>
                <a:lnTo>
                  <a:pt x="0" y="285"/>
                </a:lnTo>
                <a:lnTo>
                  <a:pt x="0" y="96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0"/>
          <p:cNvSpPr/>
          <p:nvPr/>
        </p:nvSpPr>
        <p:spPr bwMode="auto">
          <a:xfrm>
            <a:off x="3668713" y="2455863"/>
            <a:ext cx="1811337" cy="1919287"/>
          </a:xfrm>
          <a:custGeom>
            <a:avLst/>
            <a:gdLst>
              <a:gd name="T0" fmla="*/ 0 w 1141"/>
              <a:gd name="T1" fmla="*/ 0 h 1209"/>
              <a:gd name="T2" fmla="*/ 1141 w 1141"/>
              <a:gd name="T3" fmla="*/ 304 h 1209"/>
              <a:gd name="T4" fmla="*/ 1141 w 1141"/>
              <a:gd name="T5" fmla="*/ 923 h 1209"/>
              <a:gd name="T6" fmla="*/ 576 w 1141"/>
              <a:gd name="T7" fmla="*/ 1209 h 1209"/>
              <a:gd name="T8" fmla="*/ 0 w 1141"/>
              <a:gd name="T9" fmla="*/ 923 h 1209"/>
              <a:gd name="T10" fmla="*/ 0 w 1141"/>
              <a:gd name="T11" fmla="*/ 0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41" h="1209">
                <a:moveTo>
                  <a:pt x="0" y="0"/>
                </a:moveTo>
                <a:lnTo>
                  <a:pt x="1141" y="304"/>
                </a:lnTo>
                <a:lnTo>
                  <a:pt x="1141" y="923"/>
                </a:lnTo>
                <a:lnTo>
                  <a:pt x="576" y="1209"/>
                </a:lnTo>
                <a:lnTo>
                  <a:pt x="0" y="92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" name="Freeform 306"/>
          <p:cNvSpPr>
            <a:spLocks noEditPoints="1"/>
          </p:cNvSpPr>
          <p:nvPr/>
        </p:nvSpPr>
        <p:spPr bwMode="auto">
          <a:xfrm>
            <a:off x="4348163" y="1069975"/>
            <a:ext cx="420687" cy="1222375"/>
          </a:xfrm>
          <a:custGeom>
            <a:avLst/>
            <a:gdLst>
              <a:gd name="T0" fmla="*/ 2147483646 w 79"/>
              <a:gd name="T1" fmla="*/ 2147483646 h 230"/>
              <a:gd name="T2" fmla="*/ 2147483646 w 79"/>
              <a:gd name="T3" fmla="*/ 2147483646 h 230"/>
              <a:gd name="T4" fmla="*/ 2147483646 w 79"/>
              <a:gd name="T5" fmla="*/ 2147483646 h 230"/>
              <a:gd name="T6" fmla="*/ 2147483646 w 79"/>
              <a:gd name="T7" fmla="*/ 2147483646 h 230"/>
              <a:gd name="T8" fmla="*/ 2147483646 w 79"/>
              <a:gd name="T9" fmla="*/ 2147483646 h 230"/>
              <a:gd name="T10" fmla="*/ 2147483646 w 79"/>
              <a:gd name="T11" fmla="*/ 2147483646 h 230"/>
              <a:gd name="T12" fmla="*/ 2147483646 w 79"/>
              <a:gd name="T13" fmla="*/ 2147483646 h 230"/>
              <a:gd name="T14" fmla="*/ 2147483646 w 79"/>
              <a:gd name="T15" fmla="*/ 2147483646 h 230"/>
              <a:gd name="T16" fmla="*/ 2147483646 w 79"/>
              <a:gd name="T17" fmla="*/ 2147483646 h 230"/>
              <a:gd name="T18" fmla="*/ 0 w 79"/>
              <a:gd name="T19" fmla="*/ 2147483646 h 230"/>
              <a:gd name="T20" fmla="*/ 0 w 79"/>
              <a:gd name="T21" fmla="*/ 2147483646 h 230"/>
              <a:gd name="T22" fmla="*/ 2147483646 w 79"/>
              <a:gd name="T23" fmla="*/ 2147483646 h 230"/>
              <a:gd name="T24" fmla="*/ 2147483646 w 79"/>
              <a:gd name="T25" fmla="*/ 2147483646 h 230"/>
              <a:gd name="T26" fmla="*/ 2147483646 w 79"/>
              <a:gd name="T27" fmla="*/ 2147483646 h 230"/>
              <a:gd name="T28" fmla="*/ 2147483646 w 79"/>
              <a:gd name="T29" fmla="*/ 2147483646 h 230"/>
              <a:gd name="T30" fmla="*/ 2147483646 w 79"/>
              <a:gd name="T31" fmla="*/ 2147483646 h 230"/>
              <a:gd name="T32" fmla="*/ 2147483646 w 79"/>
              <a:gd name="T33" fmla="*/ 2147483646 h 230"/>
              <a:gd name="T34" fmla="*/ 2147483646 w 79"/>
              <a:gd name="T35" fmla="*/ 2147483646 h 230"/>
              <a:gd name="T36" fmla="*/ 2147483646 w 79"/>
              <a:gd name="T37" fmla="*/ 2147483646 h 230"/>
              <a:gd name="T38" fmla="*/ 2147483646 w 79"/>
              <a:gd name="T39" fmla="*/ 2147483646 h 230"/>
              <a:gd name="T40" fmla="*/ 2147483646 w 79"/>
              <a:gd name="T41" fmla="*/ 2147483646 h 230"/>
              <a:gd name="T42" fmla="*/ 2147483646 w 79"/>
              <a:gd name="T43" fmla="*/ 2147483646 h 230"/>
              <a:gd name="T44" fmla="*/ 2147483646 w 79"/>
              <a:gd name="T45" fmla="*/ 2147483646 h 230"/>
              <a:gd name="T46" fmla="*/ 2147483646 w 79"/>
              <a:gd name="T47" fmla="*/ 2147483646 h 230"/>
              <a:gd name="T48" fmla="*/ 2147483646 w 79"/>
              <a:gd name="T49" fmla="*/ 0 h 230"/>
              <a:gd name="T50" fmla="*/ 2147483646 w 79"/>
              <a:gd name="T51" fmla="*/ 2147483646 h 230"/>
              <a:gd name="T52" fmla="*/ 2147483646 w 79"/>
              <a:gd name="T53" fmla="*/ 2147483646 h 23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79" h="230">
                <a:moveTo>
                  <a:pt x="79" y="151"/>
                </a:moveTo>
                <a:cubicBezTo>
                  <a:pt x="65" y="151"/>
                  <a:pt x="65" y="151"/>
                  <a:pt x="65" y="151"/>
                </a:cubicBezTo>
                <a:cubicBezTo>
                  <a:pt x="65" y="230"/>
                  <a:pt x="65" y="230"/>
                  <a:pt x="65" y="230"/>
                </a:cubicBezTo>
                <a:cubicBezTo>
                  <a:pt x="45" y="230"/>
                  <a:pt x="45" y="230"/>
                  <a:pt x="45" y="230"/>
                </a:cubicBezTo>
                <a:cubicBezTo>
                  <a:pt x="45" y="151"/>
                  <a:pt x="45" y="151"/>
                  <a:pt x="45" y="151"/>
                </a:cubicBezTo>
                <a:cubicBezTo>
                  <a:pt x="34" y="151"/>
                  <a:pt x="34" y="151"/>
                  <a:pt x="34" y="151"/>
                </a:cubicBezTo>
                <a:cubicBezTo>
                  <a:pt x="34" y="230"/>
                  <a:pt x="34" y="230"/>
                  <a:pt x="34" y="230"/>
                </a:cubicBezTo>
                <a:cubicBezTo>
                  <a:pt x="15" y="230"/>
                  <a:pt x="15" y="230"/>
                  <a:pt x="15" y="230"/>
                </a:cubicBezTo>
                <a:cubicBezTo>
                  <a:pt x="15" y="151"/>
                  <a:pt x="15" y="151"/>
                  <a:pt x="15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6"/>
                  <a:pt x="3" y="61"/>
                  <a:pt x="8" y="55"/>
                </a:cubicBezTo>
                <a:cubicBezTo>
                  <a:pt x="13" y="49"/>
                  <a:pt x="18" y="46"/>
                  <a:pt x="24" y="44"/>
                </a:cubicBezTo>
                <a:cubicBezTo>
                  <a:pt x="32" y="42"/>
                  <a:pt x="37" y="41"/>
                  <a:pt x="40" y="41"/>
                </a:cubicBezTo>
                <a:cubicBezTo>
                  <a:pt x="47" y="41"/>
                  <a:pt x="54" y="43"/>
                  <a:pt x="61" y="47"/>
                </a:cubicBezTo>
                <a:cubicBezTo>
                  <a:pt x="69" y="51"/>
                  <a:pt x="74" y="56"/>
                  <a:pt x="77" y="64"/>
                </a:cubicBezTo>
                <a:cubicBezTo>
                  <a:pt x="79" y="67"/>
                  <a:pt x="79" y="69"/>
                  <a:pt x="79" y="71"/>
                </a:cubicBezTo>
                <a:lnTo>
                  <a:pt x="79" y="151"/>
                </a:lnTo>
                <a:close/>
                <a:moveTo>
                  <a:pt x="57" y="17"/>
                </a:moveTo>
                <a:cubicBezTo>
                  <a:pt x="57" y="22"/>
                  <a:pt x="55" y="26"/>
                  <a:pt x="52" y="29"/>
                </a:cubicBezTo>
                <a:cubicBezTo>
                  <a:pt x="49" y="32"/>
                  <a:pt x="45" y="34"/>
                  <a:pt x="40" y="34"/>
                </a:cubicBezTo>
                <a:cubicBezTo>
                  <a:pt x="35" y="34"/>
                  <a:pt x="31" y="32"/>
                  <a:pt x="28" y="29"/>
                </a:cubicBezTo>
                <a:cubicBezTo>
                  <a:pt x="24" y="26"/>
                  <a:pt x="23" y="22"/>
                  <a:pt x="23" y="17"/>
                </a:cubicBezTo>
                <a:cubicBezTo>
                  <a:pt x="23" y="13"/>
                  <a:pt x="24" y="9"/>
                  <a:pt x="28" y="5"/>
                </a:cubicBezTo>
                <a:cubicBezTo>
                  <a:pt x="32" y="2"/>
                  <a:pt x="36" y="0"/>
                  <a:pt x="40" y="0"/>
                </a:cubicBezTo>
                <a:cubicBezTo>
                  <a:pt x="45" y="0"/>
                  <a:pt x="49" y="2"/>
                  <a:pt x="52" y="5"/>
                </a:cubicBezTo>
                <a:cubicBezTo>
                  <a:pt x="56" y="9"/>
                  <a:pt x="57" y="13"/>
                  <a:pt x="57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307"/>
          <p:cNvSpPr>
            <a:spLocks noEditPoints="1"/>
          </p:cNvSpPr>
          <p:nvPr/>
        </p:nvSpPr>
        <p:spPr bwMode="auto">
          <a:xfrm>
            <a:off x="4286250" y="2828925"/>
            <a:ext cx="544513" cy="1173163"/>
          </a:xfrm>
          <a:custGeom>
            <a:avLst/>
            <a:gdLst>
              <a:gd name="T0" fmla="*/ 2147483646 w 92"/>
              <a:gd name="T1" fmla="*/ 2147483646 h 199"/>
              <a:gd name="T2" fmla="*/ 2147483646 w 92"/>
              <a:gd name="T3" fmla="*/ 2147483646 h 199"/>
              <a:gd name="T4" fmla="*/ 2147483646 w 92"/>
              <a:gd name="T5" fmla="*/ 2147483646 h 199"/>
              <a:gd name="T6" fmla="*/ 2147483646 w 92"/>
              <a:gd name="T7" fmla="*/ 2147483646 h 199"/>
              <a:gd name="T8" fmla="*/ 0 w 92"/>
              <a:gd name="T9" fmla="*/ 2147483646 h 199"/>
              <a:gd name="T10" fmla="*/ 2147483646 w 92"/>
              <a:gd name="T11" fmla="*/ 2147483646 h 199"/>
              <a:gd name="T12" fmla="*/ 2147483646 w 92"/>
              <a:gd name="T13" fmla="*/ 2147483646 h 199"/>
              <a:gd name="T14" fmla="*/ 2147483646 w 92"/>
              <a:gd name="T15" fmla="*/ 2147483646 h 199"/>
              <a:gd name="T16" fmla="*/ 2147483646 w 92"/>
              <a:gd name="T17" fmla="*/ 2147483646 h 199"/>
              <a:gd name="T18" fmla="*/ 2147483646 w 92"/>
              <a:gd name="T19" fmla="*/ 2147483646 h 199"/>
              <a:gd name="T20" fmla="*/ 2147483646 w 92"/>
              <a:gd name="T21" fmla="*/ 2147483646 h 199"/>
              <a:gd name="T22" fmla="*/ 2147483646 w 92"/>
              <a:gd name="T23" fmla="*/ 2147483646 h 199"/>
              <a:gd name="T24" fmla="*/ 2147483646 w 92"/>
              <a:gd name="T25" fmla="*/ 2147483646 h 199"/>
              <a:gd name="T26" fmla="*/ 2147483646 w 92"/>
              <a:gd name="T27" fmla="*/ 2147483646 h 199"/>
              <a:gd name="T28" fmla="*/ 2147483646 w 92"/>
              <a:gd name="T29" fmla="*/ 2147483646 h 199"/>
              <a:gd name="T30" fmla="*/ 2147483646 w 92"/>
              <a:gd name="T31" fmla="*/ 2147483646 h 199"/>
              <a:gd name="T32" fmla="*/ 2147483646 w 92"/>
              <a:gd name="T33" fmla="*/ 2147483646 h 199"/>
              <a:gd name="T34" fmla="*/ 2147483646 w 92"/>
              <a:gd name="T35" fmla="*/ 2147483646 h 199"/>
              <a:gd name="T36" fmla="*/ 2147483646 w 92"/>
              <a:gd name="T37" fmla="*/ 2147483646 h 199"/>
              <a:gd name="T38" fmla="*/ 2147483646 w 92"/>
              <a:gd name="T39" fmla="*/ 2147483646 h 199"/>
              <a:gd name="T40" fmla="*/ 2147483646 w 92"/>
              <a:gd name="T41" fmla="*/ 2147483646 h 199"/>
              <a:gd name="T42" fmla="*/ 2147483646 w 92"/>
              <a:gd name="T43" fmla="*/ 0 h 199"/>
              <a:gd name="T44" fmla="*/ 2147483646 w 92"/>
              <a:gd name="T45" fmla="*/ 2147483646 h 199"/>
              <a:gd name="T46" fmla="*/ 2147483646 w 92"/>
              <a:gd name="T47" fmla="*/ 2147483646 h 199"/>
              <a:gd name="T48" fmla="*/ 2147483646 w 92"/>
              <a:gd name="T49" fmla="*/ 2147483646 h 199"/>
              <a:gd name="T50" fmla="*/ 2147483646 w 92"/>
              <a:gd name="T51" fmla="*/ 214748364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2" h="199">
                <a:moveTo>
                  <a:pt x="87" y="117"/>
                </a:moveTo>
                <a:cubicBezTo>
                  <a:pt x="89" y="116"/>
                  <a:pt x="91" y="115"/>
                  <a:pt x="92" y="114"/>
                </a:cubicBezTo>
                <a:cubicBezTo>
                  <a:pt x="64" y="47"/>
                  <a:pt x="64" y="47"/>
                  <a:pt x="64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0" y="114"/>
                  <a:pt x="0" y="114"/>
                  <a:pt x="0" y="114"/>
                </a:cubicBezTo>
                <a:cubicBezTo>
                  <a:pt x="6" y="116"/>
                  <a:pt x="6" y="116"/>
                  <a:pt x="6" y="116"/>
                </a:cubicBezTo>
                <a:cubicBezTo>
                  <a:pt x="31" y="68"/>
                  <a:pt x="31" y="68"/>
                  <a:pt x="31" y="68"/>
                </a:cubicBezTo>
                <a:cubicBezTo>
                  <a:pt x="34" y="90"/>
                  <a:pt x="34" y="90"/>
                  <a:pt x="34" y="90"/>
                </a:cubicBezTo>
                <a:cubicBezTo>
                  <a:pt x="9" y="136"/>
                  <a:pt x="9" y="136"/>
                  <a:pt x="9" y="136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43" y="199"/>
                  <a:pt x="43" y="199"/>
                  <a:pt x="43" y="199"/>
                </a:cubicBezTo>
                <a:cubicBezTo>
                  <a:pt x="51" y="199"/>
                  <a:pt x="51" y="199"/>
                  <a:pt x="51" y="199"/>
                </a:cubicBezTo>
                <a:cubicBezTo>
                  <a:pt x="58" y="136"/>
                  <a:pt x="58" y="136"/>
                  <a:pt x="58" y="136"/>
                </a:cubicBezTo>
                <a:cubicBezTo>
                  <a:pt x="83" y="136"/>
                  <a:pt x="83" y="136"/>
                  <a:pt x="83" y="136"/>
                </a:cubicBezTo>
                <a:cubicBezTo>
                  <a:pt x="57" y="90"/>
                  <a:pt x="57" y="90"/>
                  <a:pt x="57" y="90"/>
                </a:cubicBezTo>
                <a:cubicBezTo>
                  <a:pt x="61" y="68"/>
                  <a:pt x="61" y="68"/>
                  <a:pt x="61" y="68"/>
                </a:cubicBezTo>
                <a:lnTo>
                  <a:pt x="87" y="117"/>
                </a:lnTo>
                <a:close/>
                <a:moveTo>
                  <a:pt x="45" y="31"/>
                </a:moveTo>
                <a:cubicBezTo>
                  <a:pt x="49" y="31"/>
                  <a:pt x="52" y="30"/>
                  <a:pt x="55" y="27"/>
                </a:cubicBezTo>
                <a:cubicBezTo>
                  <a:pt x="59" y="24"/>
                  <a:pt x="60" y="20"/>
                  <a:pt x="60" y="16"/>
                </a:cubicBezTo>
                <a:cubicBezTo>
                  <a:pt x="60" y="12"/>
                  <a:pt x="59" y="8"/>
                  <a:pt x="56" y="5"/>
                </a:cubicBezTo>
                <a:cubicBezTo>
                  <a:pt x="53" y="2"/>
                  <a:pt x="49" y="0"/>
                  <a:pt x="45" y="0"/>
                </a:cubicBezTo>
                <a:cubicBezTo>
                  <a:pt x="40" y="0"/>
                  <a:pt x="37" y="2"/>
                  <a:pt x="34" y="5"/>
                </a:cubicBezTo>
                <a:cubicBezTo>
                  <a:pt x="31" y="8"/>
                  <a:pt x="29" y="12"/>
                  <a:pt x="29" y="16"/>
                </a:cubicBezTo>
                <a:cubicBezTo>
                  <a:pt x="29" y="20"/>
                  <a:pt x="31" y="23"/>
                  <a:pt x="34" y="26"/>
                </a:cubicBezTo>
                <a:cubicBezTo>
                  <a:pt x="37" y="30"/>
                  <a:pt x="40" y="31"/>
                  <a:pt x="45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5568950" y="1152525"/>
            <a:ext cx="2819400" cy="1111250"/>
            <a:chOff x="5568237" y="1152318"/>
            <a:chExt cx="2820560" cy="1111506"/>
          </a:xfrm>
        </p:grpSpPr>
        <p:sp>
          <p:nvSpPr>
            <p:cNvPr id="19" name="TextBox 18"/>
            <p:cNvSpPr txBox="1"/>
            <p:nvPr/>
          </p:nvSpPr>
          <p:spPr bwMode="auto">
            <a:xfrm>
              <a:off x="5568237" y="1152318"/>
              <a:ext cx="1159352" cy="3382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0189" name="矩形 1"/>
            <p:cNvSpPr>
              <a:spLocks noChangeArrowheads="1"/>
            </p:cNvSpPr>
            <p:nvPr/>
          </p:nvSpPr>
          <p:spPr bwMode="auto">
            <a:xfrm>
              <a:off x="5579355" y="1479418"/>
              <a:ext cx="2809442" cy="784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，这里有中国最强的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技能培训。</a:t>
              </a:r>
              <a:endParaRPr lang="zh-CN" altLang="zh-CN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682625" y="2713038"/>
            <a:ext cx="2857500" cy="1095375"/>
            <a:chOff x="683195" y="2713502"/>
            <a:chExt cx="2856185" cy="1094420"/>
          </a:xfrm>
        </p:grpSpPr>
        <p:sp>
          <p:nvSpPr>
            <p:cNvPr id="22" name="TextBox 21"/>
            <p:cNvSpPr txBox="1"/>
            <p:nvPr/>
          </p:nvSpPr>
          <p:spPr bwMode="auto">
            <a:xfrm>
              <a:off x="2379452" y="2713502"/>
              <a:ext cx="1159928" cy="3378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0187" name="矩形 1"/>
            <p:cNvSpPr>
              <a:spLocks noChangeArrowheads="1"/>
            </p:cNvSpPr>
            <p:nvPr/>
          </p:nvSpPr>
          <p:spPr bwMode="auto">
            <a:xfrm>
              <a:off x="683195" y="3022794"/>
              <a:ext cx="2808582" cy="785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，这里有中国最强的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技能培训。</a:t>
              </a:r>
              <a:endParaRPr lang="zh-CN" altLang="zh-CN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827088" y="1606550"/>
            <a:ext cx="1730375" cy="1728788"/>
            <a:chOff x="827584" y="1605806"/>
            <a:chExt cx="1730216" cy="1730216"/>
          </a:xfrm>
        </p:grpSpPr>
        <p:sp>
          <p:nvSpPr>
            <p:cNvPr id="4" name="椭圆 3"/>
            <p:cNvSpPr/>
            <p:nvPr/>
          </p:nvSpPr>
          <p:spPr>
            <a:xfrm>
              <a:off x="1172039" y="1950579"/>
              <a:ext cx="1041304" cy="10406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" name="空心弧 4"/>
            <p:cNvSpPr/>
            <p:nvPr/>
          </p:nvSpPr>
          <p:spPr>
            <a:xfrm>
              <a:off x="827584" y="1605806"/>
              <a:ext cx="1730216" cy="1730216"/>
            </a:xfrm>
            <a:prstGeom prst="blockArc">
              <a:avLst>
                <a:gd name="adj1" fmla="val 10800000"/>
                <a:gd name="adj2" fmla="val 0"/>
                <a:gd name="adj3" fmla="val 16192"/>
              </a:avLst>
            </a:prstGeom>
            <a:solidFill>
              <a:srgbClr val="1A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81563" y="2209554"/>
              <a:ext cx="1022256" cy="5227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+mn-ea"/>
                </a:rPr>
                <a:t>20%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3108325" y="1416050"/>
            <a:ext cx="2111375" cy="2109788"/>
            <a:chOff x="3108856" y="1415306"/>
            <a:chExt cx="2111216" cy="2111216"/>
          </a:xfrm>
        </p:grpSpPr>
        <p:sp>
          <p:nvSpPr>
            <p:cNvPr id="8" name="椭圆 7"/>
            <p:cNvSpPr/>
            <p:nvPr/>
          </p:nvSpPr>
          <p:spPr>
            <a:xfrm>
              <a:off x="3643804" y="1950656"/>
              <a:ext cx="1041322" cy="10405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3108856" y="1415306"/>
              <a:ext cx="2111216" cy="2111216"/>
            </a:xfrm>
            <a:prstGeom prst="blockArc">
              <a:avLst>
                <a:gd name="adj1" fmla="val 10820313"/>
                <a:gd name="adj2" fmla="val 21581297"/>
                <a:gd name="adj3" fmla="val 22357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53328" y="2209593"/>
              <a:ext cx="1022273" cy="5226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+mn-ea"/>
                </a:rPr>
                <a:t>30%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5710238" y="1276350"/>
            <a:ext cx="2390775" cy="2389188"/>
            <a:chOff x="5709776" y="1275606"/>
            <a:chExt cx="2390616" cy="2390616"/>
          </a:xfrm>
        </p:grpSpPr>
        <p:sp>
          <p:nvSpPr>
            <p:cNvPr id="12" name="椭圆 11"/>
            <p:cNvSpPr/>
            <p:nvPr/>
          </p:nvSpPr>
          <p:spPr>
            <a:xfrm>
              <a:off x="6386006" y="1950697"/>
              <a:ext cx="1038156" cy="10404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5709776" y="1275606"/>
              <a:ext cx="2390616" cy="2390616"/>
            </a:xfrm>
            <a:prstGeom prst="blockArc">
              <a:avLst>
                <a:gd name="adj1" fmla="val 10816496"/>
                <a:gd name="adj2" fmla="val 21599452"/>
                <a:gd name="adj3" fmla="val 2559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93942" y="2209614"/>
              <a:ext cx="1022282" cy="5226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+mn-ea"/>
                </a:rPr>
                <a:t>50%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936625" y="3265488"/>
            <a:ext cx="1512888" cy="869950"/>
            <a:chOff x="936608" y="3266112"/>
            <a:chExt cx="1512168" cy="868813"/>
          </a:xfrm>
        </p:grpSpPr>
        <p:sp>
          <p:nvSpPr>
            <p:cNvPr id="16" name="TextBox 15"/>
            <p:cNvSpPr txBox="1"/>
            <p:nvPr/>
          </p:nvSpPr>
          <p:spPr>
            <a:xfrm>
              <a:off x="1158752" y="3266112"/>
              <a:ext cx="1067880" cy="3392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培训业务</a:t>
              </a:r>
              <a:endParaRPr lang="zh-CN" altLang="en-US" sz="1600" b="1" spc="12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218" name="组合 20"/>
            <p:cNvGrpSpPr/>
            <p:nvPr/>
          </p:nvGrpSpPr>
          <p:grpSpPr bwMode="auto">
            <a:xfrm>
              <a:off x="936608" y="3603926"/>
              <a:ext cx="1512168" cy="530999"/>
              <a:chOff x="1225724" y="3807043"/>
              <a:chExt cx="1512168" cy="530999"/>
            </a:xfrm>
          </p:grpSpPr>
          <p:sp>
            <p:nvSpPr>
              <p:cNvPr id="1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06924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4060592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 bwMode="auto">
          <a:xfrm>
            <a:off x="3444875" y="3265488"/>
            <a:ext cx="1511300" cy="869950"/>
            <a:chOff x="3444476" y="3266112"/>
            <a:chExt cx="1512168" cy="868813"/>
          </a:xfrm>
        </p:grpSpPr>
        <p:sp>
          <p:nvSpPr>
            <p:cNvPr id="21" name="TextBox 20"/>
            <p:cNvSpPr txBox="1"/>
            <p:nvPr/>
          </p:nvSpPr>
          <p:spPr>
            <a:xfrm>
              <a:off x="3666854" y="3266112"/>
              <a:ext cx="1067413" cy="3376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模板业务</a:t>
              </a:r>
              <a:endParaRPr lang="zh-CN" altLang="en-US" sz="1600" b="1" spc="12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214" name="组合 21"/>
            <p:cNvGrpSpPr/>
            <p:nvPr/>
          </p:nvGrpSpPr>
          <p:grpSpPr bwMode="auto">
            <a:xfrm>
              <a:off x="3444476" y="3603926"/>
              <a:ext cx="1512168" cy="530999"/>
              <a:chOff x="1225724" y="3807043"/>
              <a:chExt cx="1512168" cy="530999"/>
            </a:xfrm>
          </p:grpSpPr>
          <p:sp>
            <p:nvSpPr>
              <p:cNvPr id="2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06924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4060592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 bwMode="auto">
          <a:xfrm>
            <a:off x="6161088" y="3265488"/>
            <a:ext cx="1512887" cy="869950"/>
            <a:chOff x="6161032" y="3266112"/>
            <a:chExt cx="1512168" cy="868813"/>
          </a:xfrm>
        </p:grpSpPr>
        <p:sp>
          <p:nvSpPr>
            <p:cNvPr id="26" name="TextBox 25"/>
            <p:cNvSpPr txBox="1"/>
            <p:nvPr/>
          </p:nvSpPr>
          <p:spPr>
            <a:xfrm>
              <a:off x="6383176" y="3266112"/>
              <a:ext cx="1067879" cy="3392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设计业务</a:t>
              </a:r>
              <a:endParaRPr lang="zh-CN" altLang="en-US" sz="1600" b="1" spc="12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210" name="组合 25"/>
            <p:cNvGrpSpPr/>
            <p:nvPr/>
          </p:nvGrpSpPr>
          <p:grpSpPr bwMode="auto">
            <a:xfrm>
              <a:off x="6161032" y="3603926"/>
              <a:ext cx="1512168" cy="530999"/>
              <a:chOff x="1225724" y="3807043"/>
              <a:chExt cx="1512168" cy="530999"/>
            </a:xfrm>
          </p:grpSpPr>
          <p:sp>
            <p:nvSpPr>
              <p:cNvPr id="2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06924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4060592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1208" name="TextBox 33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3887788" y="2271713"/>
            <a:ext cx="719137" cy="671512"/>
            <a:chOff x="3887788" y="2271713"/>
            <a:chExt cx="719137" cy="672169"/>
          </a:xfrm>
        </p:grpSpPr>
        <p:sp>
          <p:nvSpPr>
            <p:cNvPr id="52257" name="矩形 8"/>
            <p:cNvSpPr>
              <a:spLocks noChangeArrowheads="1"/>
            </p:cNvSpPr>
            <p:nvPr/>
          </p:nvSpPr>
          <p:spPr bwMode="auto">
            <a:xfrm>
              <a:off x="3887788" y="2271713"/>
              <a:ext cx="719137" cy="587375"/>
            </a:xfrm>
            <a:prstGeom prst="rect">
              <a:avLst/>
            </a:prstGeom>
            <a:solidFill>
              <a:srgbClr val="1A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4016363" y="2297599"/>
              <a:ext cx="461986" cy="6462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prstClr val="white"/>
                  </a:solidFill>
                  <a:effectLst>
                    <a:innerShdw blurRad="114300">
                      <a:prstClr val="black"/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3600" b="1" dirty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4679950" y="2271713"/>
            <a:ext cx="719138" cy="661987"/>
            <a:chOff x="4679950" y="2271713"/>
            <a:chExt cx="719138" cy="662704"/>
          </a:xfrm>
        </p:grpSpPr>
        <p:sp>
          <p:nvSpPr>
            <p:cNvPr id="10" name="矩形 9"/>
            <p:cNvSpPr/>
            <p:nvPr/>
          </p:nvSpPr>
          <p:spPr bwMode="auto">
            <a:xfrm>
              <a:off x="4679950" y="2271713"/>
              <a:ext cx="719138" cy="5880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4706825" y="2349686"/>
              <a:ext cx="627095" cy="5847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prstClr val="white"/>
                  </a:solidFill>
                  <a:effectLst>
                    <a:innerShdw blurRad="114300">
                      <a:prstClr val="black"/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3200" b="1" dirty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3887788" y="2957513"/>
            <a:ext cx="719137" cy="657225"/>
            <a:chOff x="3887788" y="2957513"/>
            <a:chExt cx="719137" cy="656605"/>
          </a:xfrm>
        </p:grpSpPr>
        <p:sp>
          <p:nvSpPr>
            <p:cNvPr id="11" name="矩形 10"/>
            <p:cNvSpPr/>
            <p:nvPr/>
          </p:nvSpPr>
          <p:spPr bwMode="auto">
            <a:xfrm>
              <a:off x="3887788" y="2957513"/>
              <a:ext cx="719137" cy="5836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3965869" y="2967835"/>
              <a:ext cx="562975" cy="6462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prstClr val="white"/>
                  </a:solidFill>
                  <a:effectLst>
                    <a:innerShdw blurRad="114300">
                      <a:prstClr val="black"/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lang="zh-CN" altLang="en-US" sz="3600" b="1" dirty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4679950" y="2957513"/>
            <a:ext cx="719138" cy="646112"/>
            <a:chOff x="4679950" y="2957191"/>
            <a:chExt cx="719138" cy="646283"/>
          </a:xfrm>
        </p:grpSpPr>
        <p:sp>
          <p:nvSpPr>
            <p:cNvPr id="12" name="矩形 11"/>
            <p:cNvSpPr/>
            <p:nvPr/>
          </p:nvSpPr>
          <p:spPr bwMode="auto">
            <a:xfrm>
              <a:off x="4679950" y="2957191"/>
              <a:ext cx="719138" cy="5843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4808425" y="2957191"/>
              <a:ext cx="473206" cy="6462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prstClr val="white"/>
                  </a:solidFill>
                  <a:effectLst>
                    <a:innerShdw blurRad="114300">
                      <a:prstClr val="black"/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3600" b="1" dirty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1781175" y="1419225"/>
            <a:ext cx="2824163" cy="1400175"/>
            <a:chOff x="1781175" y="1419225"/>
            <a:chExt cx="2824163" cy="1400175"/>
          </a:xfrm>
        </p:grpSpPr>
        <p:sp>
          <p:nvSpPr>
            <p:cNvPr id="52248" name="矩形 1"/>
            <p:cNvSpPr/>
            <p:nvPr/>
          </p:nvSpPr>
          <p:spPr bwMode="auto">
            <a:xfrm flipH="1">
              <a:off x="1781175" y="1419225"/>
              <a:ext cx="2824163" cy="1400175"/>
            </a:xfrm>
            <a:custGeom>
              <a:avLst/>
              <a:gdLst>
                <a:gd name="T0" fmla="*/ 883153 w 2701955"/>
                <a:gd name="T1" fmla="*/ 0 h 1381358"/>
                <a:gd name="T2" fmla="*/ 2951898 w 2701955"/>
                <a:gd name="T3" fmla="*/ 0 h 1381358"/>
                <a:gd name="T4" fmla="*/ 2951898 w 2701955"/>
                <a:gd name="T5" fmla="*/ 1419248 h 1381358"/>
                <a:gd name="T6" fmla="*/ 875753 w 2701955"/>
                <a:gd name="T7" fmla="*/ 1419248 h 1381358"/>
                <a:gd name="T8" fmla="*/ 875753 w 2701955"/>
                <a:gd name="T9" fmla="*/ 739047 h 1381358"/>
                <a:gd name="T10" fmla="*/ 0 w 2701955"/>
                <a:gd name="T11" fmla="*/ 739047 h 1381358"/>
                <a:gd name="T12" fmla="*/ 883153 w 2701955"/>
                <a:gd name="T13" fmla="*/ 0 h 13813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01955" h="1381358">
                  <a:moveTo>
                    <a:pt x="808375" y="0"/>
                  </a:moveTo>
                  <a:lnTo>
                    <a:pt x="2701955" y="0"/>
                  </a:lnTo>
                  <a:lnTo>
                    <a:pt x="2701955" y="1381358"/>
                  </a:lnTo>
                  <a:lnTo>
                    <a:pt x="801601" y="1381358"/>
                  </a:lnTo>
                  <a:lnTo>
                    <a:pt x="801601" y="719316"/>
                  </a:lnTo>
                  <a:lnTo>
                    <a:pt x="0" y="719316"/>
                  </a:lnTo>
                  <a:lnTo>
                    <a:pt x="808375" y="0"/>
                  </a:lnTo>
                  <a:close/>
                </a:path>
              </a:pathLst>
            </a:custGeom>
            <a:solidFill>
              <a:srgbClr val="1A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2043113" y="2082800"/>
              <a:ext cx="1146175" cy="4635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1979613" y="1719263"/>
              <a:ext cx="1457325" cy="3381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1768475" y="2922588"/>
            <a:ext cx="2843213" cy="1516062"/>
            <a:chOff x="1768475" y="2922588"/>
            <a:chExt cx="2843213" cy="1516062"/>
          </a:xfrm>
        </p:grpSpPr>
        <p:sp>
          <p:nvSpPr>
            <p:cNvPr id="8" name="矩形 1"/>
            <p:cNvSpPr/>
            <p:nvPr/>
          </p:nvSpPr>
          <p:spPr bwMode="auto">
            <a:xfrm flipH="1" flipV="1">
              <a:off x="1768475" y="2922588"/>
              <a:ext cx="2843213" cy="1516062"/>
            </a:xfrm>
            <a:custGeom>
              <a:avLst/>
              <a:gdLst/>
              <a:ahLst/>
              <a:cxnLst/>
              <a:rect l="l" t="t" r="r" b="b"/>
              <a:pathLst>
                <a:path w="2701955" h="1381358">
                  <a:moveTo>
                    <a:pt x="808375" y="0"/>
                  </a:moveTo>
                  <a:lnTo>
                    <a:pt x="2701955" y="0"/>
                  </a:lnTo>
                  <a:lnTo>
                    <a:pt x="2701955" y="1381358"/>
                  </a:lnTo>
                  <a:lnTo>
                    <a:pt x="801601" y="1381358"/>
                  </a:lnTo>
                  <a:lnTo>
                    <a:pt x="801601" y="719316"/>
                  </a:lnTo>
                  <a:lnTo>
                    <a:pt x="0" y="71931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2043113" y="3613150"/>
              <a:ext cx="1146175" cy="4635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1979613" y="3249613"/>
              <a:ext cx="1457325" cy="3381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4689475" y="2906713"/>
            <a:ext cx="2743200" cy="1549400"/>
            <a:chOff x="4689475" y="2906713"/>
            <a:chExt cx="2743200" cy="1549400"/>
          </a:xfrm>
        </p:grpSpPr>
        <p:sp>
          <p:nvSpPr>
            <p:cNvPr id="6" name="矩形 1"/>
            <p:cNvSpPr/>
            <p:nvPr/>
          </p:nvSpPr>
          <p:spPr bwMode="auto">
            <a:xfrm flipV="1">
              <a:off x="4689475" y="2906713"/>
              <a:ext cx="2743200" cy="1549400"/>
            </a:xfrm>
            <a:custGeom>
              <a:avLst/>
              <a:gdLst/>
              <a:ahLst/>
              <a:cxnLst/>
              <a:rect l="l" t="t" r="r" b="b"/>
              <a:pathLst>
                <a:path w="2701955" h="1381358">
                  <a:moveTo>
                    <a:pt x="808375" y="0"/>
                  </a:moveTo>
                  <a:lnTo>
                    <a:pt x="2701955" y="0"/>
                  </a:lnTo>
                  <a:lnTo>
                    <a:pt x="2701955" y="1381358"/>
                  </a:lnTo>
                  <a:lnTo>
                    <a:pt x="801601" y="1381358"/>
                  </a:lnTo>
                  <a:lnTo>
                    <a:pt x="801601" y="719316"/>
                  </a:lnTo>
                  <a:lnTo>
                    <a:pt x="0" y="7193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6202363" y="3613150"/>
              <a:ext cx="1146175" cy="4635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5908675" y="3249613"/>
              <a:ext cx="1455738" cy="3381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711700" y="1438275"/>
            <a:ext cx="2701925" cy="1381125"/>
            <a:chOff x="4711700" y="1438275"/>
            <a:chExt cx="2701925" cy="1381125"/>
          </a:xfrm>
        </p:grpSpPr>
        <p:sp>
          <p:nvSpPr>
            <p:cNvPr id="5" name="矩形 1"/>
            <p:cNvSpPr/>
            <p:nvPr/>
          </p:nvSpPr>
          <p:spPr bwMode="auto">
            <a:xfrm>
              <a:off x="4711700" y="1438275"/>
              <a:ext cx="2701925" cy="1381125"/>
            </a:xfrm>
            <a:custGeom>
              <a:avLst/>
              <a:gdLst/>
              <a:ahLst/>
              <a:cxnLst/>
              <a:rect l="l" t="t" r="r" b="b"/>
              <a:pathLst>
                <a:path w="2701955" h="1381358">
                  <a:moveTo>
                    <a:pt x="808375" y="0"/>
                  </a:moveTo>
                  <a:lnTo>
                    <a:pt x="2701955" y="0"/>
                  </a:lnTo>
                  <a:lnTo>
                    <a:pt x="2701955" y="1381358"/>
                  </a:lnTo>
                  <a:lnTo>
                    <a:pt x="801601" y="1381358"/>
                  </a:lnTo>
                  <a:lnTo>
                    <a:pt x="801601" y="719316"/>
                  </a:lnTo>
                  <a:lnTo>
                    <a:pt x="0" y="71931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6202363" y="2098675"/>
              <a:ext cx="1146175" cy="4635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5908675" y="1735138"/>
              <a:ext cx="1455738" cy="3381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1692275" y="863600"/>
            <a:ext cx="5903913" cy="461963"/>
            <a:chOff x="1692369" y="864158"/>
            <a:chExt cx="5903966" cy="461665"/>
          </a:xfrm>
        </p:grpSpPr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3011594" y="864158"/>
              <a:ext cx="4584741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点击添加文本内容点击</a:t>
              </a:r>
              <a:r>
                <a:rPr lang="zh-CN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    </a:t>
              </a: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692369" y="865745"/>
              <a:ext cx="1319225" cy="3395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  <a:r>
                <a:rPr lang="zh-CN" altLang="en-US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1600" b="1" spc="12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998894" y="933963"/>
              <a:ext cx="0" cy="336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235" name="TextBox 29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组合 143"/>
          <p:cNvGrpSpPr/>
          <p:nvPr/>
        </p:nvGrpSpPr>
        <p:grpSpPr bwMode="auto">
          <a:xfrm>
            <a:off x="0" y="2352675"/>
            <a:ext cx="9042400" cy="369888"/>
            <a:chOff x="0" y="2499661"/>
            <a:chExt cx="9042400" cy="370488"/>
          </a:xfrm>
        </p:grpSpPr>
        <p:sp>
          <p:nvSpPr>
            <p:cNvPr id="145" name="矩形 40"/>
            <p:cNvSpPr/>
            <p:nvPr/>
          </p:nvSpPr>
          <p:spPr>
            <a:xfrm>
              <a:off x="90488" y="2499661"/>
              <a:ext cx="1547812" cy="370488"/>
            </a:xfrm>
            <a:custGeom>
              <a:avLst/>
              <a:gdLst/>
              <a:ahLst/>
              <a:cxnLst/>
              <a:rect l="l" t="t" r="r" b="b"/>
              <a:pathLst>
                <a:path w="1548969" h="483771">
                  <a:moveTo>
                    <a:pt x="0" y="0"/>
                  </a:moveTo>
                  <a:lnTo>
                    <a:pt x="1243429" y="0"/>
                  </a:lnTo>
                  <a:lnTo>
                    <a:pt x="1548969" y="483771"/>
                  </a:lnTo>
                  <a:lnTo>
                    <a:pt x="0" y="483771"/>
                  </a:lnTo>
                  <a:close/>
                </a:path>
              </a:pathLst>
            </a:custGeom>
            <a:pattFill prst="dkUpDiag">
              <a:fgClr>
                <a:srgbClr val="D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矩形 40"/>
            <p:cNvSpPr/>
            <p:nvPr/>
          </p:nvSpPr>
          <p:spPr>
            <a:xfrm>
              <a:off x="0" y="2499661"/>
              <a:ext cx="1549400" cy="370488"/>
            </a:xfrm>
            <a:custGeom>
              <a:avLst/>
              <a:gdLst/>
              <a:ahLst/>
              <a:cxnLst/>
              <a:rect l="l" t="t" r="r" b="b"/>
              <a:pathLst>
                <a:path w="1548969" h="483771">
                  <a:moveTo>
                    <a:pt x="0" y="0"/>
                  </a:moveTo>
                  <a:lnTo>
                    <a:pt x="1243429" y="0"/>
                  </a:lnTo>
                  <a:lnTo>
                    <a:pt x="1548969" y="483771"/>
                  </a:lnTo>
                  <a:lnTo>
                    <a:pt x="0" y="4837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Text Box 102"/>
            <p:cNvSpPr txBox="1">
              <a:spLocks noChangeArrowheads="1"/>
            </p:cNvSpPr>
            <p:nvPr/>
          </p:nvSpPr>
          <p:spPr bwMode="gray">
            <a:xfrm>
              <a:off x="246063" y="2526693"/>
              <a:ext cx="1303337" cy="33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SzPct val="120000"/>
                <a:defRPr/>
              </a:pPr>
              <a:r>
                <a:rPr lang="zh-CN" altLang="en-US" b="1" spc="12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zh-CN" altLang="en-US" b="1" spc="12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8" name="直接连接符 147"/>
            <p:cNvCxnSpPr/>
            <p:nvPr/>
          </p:nvCxnSpPr>
          <p:spPr>
            <a:xfrm>
              <a:off x="0" y="2870149"/>
              <a:ext cx="9042400" cy="0"/>
            </a:xfrm>
            <a:prstGeom prst="line">
              <a:avLst/>
            </a:prstGeom>
            <a:ln w="38100">
              <a:solidFill>
                <a:srgbClr val="8E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61" name="组合 41"/>
            <p:cNvGrpSpPr/>
            <p:nvPr/>
          </p:nvGrpSpPr>
          <p:grpSpPr bwMode="auto">
            <a:xfrm rot="-5400000">
              <a:off x="150080" y="2643398"/>
              <a:ext cx="106747" cy="138684"/>
              <a:chOff x="90195" y="1059582"/>
              <a:chExt cx="106747" cy="138684"/>
            </a:xfrm>
          </p:grpSpPr>
          <p:sp>
            <p:nvSpPr>
              <p:cNvPr id="150" name="燕尾形 149"/>
              <p:cNvSpPr/>
              <p:nvPr/>
            </p:nvSpPr>
            <p:spPr>
              <a:xfrm rot="5400000">
                <a:off x="107065" y="1041271"/>
                <a:ext cx="73025" cy="108125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燕尾形 150"/>
              <p:cNvSpPr/>
              <p:nvPr/>
            </p:nvSpPr>
            <p:spPr>
              <a:xfrm rot="5400000">
                <a:off x="107065" y="1107946"/>
                <a:ext cx="73025" cy="108125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197" name="直接连接符 196"/>
          <p:cNvCxnSpPr/>
          <p:nvPr/>
        </p:nvCxnSpPr>
        <p:spPr>
          <a:xfrm>
            <a:off x="2408238" y="1635125"/>
            <a:ext cx="0" cy="100806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>
            <a:off x="3779838" y="2855913"/>
            <a:ext cx="0" cy="100806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/>
        </p:nvCxnSpPr>
        <p:spPr>
          <a:xfrm>
            <a:off x="5278438" y="1635125"/>
            <a:ext cx="0" cy="10080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>
            <a:off x="6704013" y="2787650"/>
            <a:ext cx="0" cy="1008063"/>
          </a:xfrm>
          <a:prstGeom prst="line">
            <a:avLst/>
          </a:prstGeom>
          <a:ln w="190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>
            <a:off x="7716838" y="1647825"/>
            <a:ext cx="0" cy="10080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 bwMode="auto">
          <a:xfrm>
            <a:off x="1763713" y="987425"/>
            <a:ext cx="1327150" cy="1328738"/>
            <a:chOff x="1763688" y="987574"/>
            <a:chExt cx="1327859" cy="1327859"/>
          </a:xfrm>
        </p:grpSpPr>
        <p:sp>
          <p:nvSpPr>
            <p:cNvPr id="198" name="椭圆 197"/>
            <p:cNvSpPr/>
            <p:nvPr/>
          </p:nvSpPr>
          <p:spPr>
            <a:xfrm>
              <a:off x="1763688" y="987574"/>
              <a:ext cx="1327859" cy="132785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8" name="TextBox 48"/>
            <p:cNvSpPr txBox="1">
              <a:spLocks noChangeArrowheads="1"/>
            </p:cNvSpPr>
            <p:nvPr/>
          </p:nvSpPr>
          <p:spPr bwMode="auto">
            <a:xfrm>
              <a:off x="1795455" y="1461923"/>
              <a:ext cx="1264325" cy="461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</a:t>
              </a:r>
              <a:r>
                <a:rPr lang="zh-CN" altLang="en-US" sz="12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</a:t>
              </a:r>
              <a:endParaRPr lang="en-US" altLang="zh-CN" sz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有限公司</a:t>
              </a: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</a:t>
              </a:r>
              <a:endPara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2619375" y="3187700"/>
            <a:ext cx="2292350" cy="1328738"/>
            <a:chOff x="2618784" y="3188107"/>
            <a:chExt cx="2292350" cy="1327859"/>
          </a:xfrm>
        </p:grpSpPr>
        <p:sp>
          <p:nvSpPr>
            <p:cNvPr id="200" name="椭圆 199"/>
            <p:cNvSpPr/>
            <p:nvPr/>
          </p:nvSpPr>
          <p:spPr>
            <a:xfrm>
              <a:off x="3101384" y="3188107"/>
              <a:ext cx="1327150" cy="13278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9" name="TextBox 50"/>
            <p:cNvSpPr txBox="1">
              <a:spLocks noChangeArrowheads="1"/>
            </p:cNvSpPr>
            <p:nvPr/>
          </p:nvSpPr>
          <p:spPr bwMode="auto">
            <a:xfrm>
              <a:off x="2618784" y="3579961"/>
              <a:ext cx="2292350" cy="615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锐普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商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城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prstClr val="white"/>
                  </a:solidFill>
                </a:rPr>
                <a:t>www.rapidppt.com</a:t>
              </a:r>
              <a:endParaRPr lang="en-US" altLang="zh-CN" sz="10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</a:rPr>
                <a:t>上线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3995738" y="987425"/>
            <a:ext cx="2535237" cy="1328738"/>
            <a:chOff x="3995936" y="987574"/>
            <a:chExt cx="2535237" cy="1327859"/>
          </a:xfrm>
        </p:grpSpPr>
        <p:sp>
          <p:nvSpPr>
            <p:cNvPr id="202" name="椭圆 201"/>
            <p:cNvSpPr/>
            <p:nvPr/>
          </p:nvSpPr>
          <p:spPr>
            <a:xfrm>
              <a:off x="4611886" y="987574"/>
              <a:ext cx="1328737" cy="132785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220" name="TextBox 51"/>
            <p:cNvSpPr txBox="1">
              <a:spLocks noChangeArrowheads="1"/>
            </p:cNvSpPr>
            <p:nvPr/>
          </p:nvSpPr>
          <p:spPr bwMode="auto">
            <a:xfrm>
              <a:off x="3995936" y="1342939"/>
              <a:ext cx="2535237" cy="615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锐普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论坛</a:t>
              </a:r>
              <a:endParaRPr lang="zh-CN" altLang="en-US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prstClr val="white"/>
                  </a:solidFill>
                </a:rPr>
                <a:t>www.rapidbbs.cn</a:t>
              </a:r>
              <a:endParaRPr lang="en-US" altLang="zh-CN" sz="10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</a:rPr>
                <a:t>上线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5572125" y="3187700"/>
            <a:ext cx="2228850" cy="1328738"/>
            <a:chOff x="5571604" y="3188107"/>
            <a:chExt cx="2228850" cy="1327859"/>
          </a:xfrm>
        </p:grpSpPr>
        <p:sp>
          <p:nvSpPr>
            <p:cNvPr id="204" name="椭圆 203"/>
            <p:cNvSpPr/>
            <p:nvPr/>
          </p:nvSpPr>
          <p:spPr>
            <a:xfrm>
              <a:off x="6025629" y="3188107"/>
              <a:ext cx="1327150" cy="132785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1" name="TextBox 52"/>
            <p:cNvSpPr txBox="1">
              <a:spLocks noChangeArrowheads="1"/>
            </p:cNvSpPr>
            <p:nvPr/>
          </p:nvSpPr>
          <p:spPr bwMode="auto">
            <a:xfrm>
              <a:off x="5571604" y="3581547"/>
              <a:ext cx="2228850" cy="645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锐普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精髓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prstClr val="white"/>
                  </a:solidFill>
                </a:rPr>
                <a:t>《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演义</a:t>
              </a:r>
              <a:r>
                <a:rPr lang="en-US" altLang="zh-CN" sz="1200" dirty="0" smtClean="0">
                  <a:solidFill>
                    <a:prstClr val="white"/>
                  </a:solidFill>
                </a:rPr>
                <a:t>》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</a:rPr>
                <a:t>正式</a:t>
              </a:r>
              <a:r>
                <a:rPr lang="zh-CN" altLang="en-US" sz="1200" dirty="0">
                  <a:solidFill>
                    <a:prstClr val="white"/>
                  </a:solidFill>
                </a:rPr>
                <a:t>上市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6746875" y="987425"/>
            <a:ext cx="1847850" cy="1328738"/>
            <a:chOff x="6746115" y="987574"/>
            <a:chExt cx="1847850" cy="1327859"/>
          </a:xfrm>
        </p:grpSpPr>
        <p:sp>
          <p:nvSpPr>
            <p:cNvPr id="22547" name="椭圆 205"/>
            <p:cNvSpPr>
              <a:spLocks noChangeArrowheads="1"/>
            </p:cNvSpPr>
            <p:nvPr/>
          </p:nvSpPr>
          <p:spPr bwMode="auto">
            <a:xfrm>
              <a:off x="7020272" y="987574"/>
              <a:ext cx="1327859" cy="13278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solidFill>
                  <a:srgbClr val="000000"/>
                </a:solidFill>
              </a:endParaRPr>
            </a:p>
          </p:txBody>
        </p:sp>
        <p:sp>
          <p:nvSpPr>
            <p:cNvPr id="222" name="TextBox 53"/>
            <p:cNvSpPr txBox="1">
              <a:spLocks noChangeArrowheads="1"/>
            </p:cNvSpPr>
            <p:nvPr/>
          </p:nvSpPr>
          <p:spPr bwMode="auto">
            <a:xfrm>
              <a:off x="6746115" y="1276308"/>
              <a:ext cx="1847850" cy="645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锐普</a:t>
              </a:r>
              <a:r>
                <a:rPr lang="en-US" altLang="zh-CN" sz="1200" dirty="0" smtClean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专业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动画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教程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prstClr val="white"/>
                  </a:solidFill>
                </a:rPr>
                <a:t>《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动画传奇</a:t>
              </a:r>
              <a:r>
                <a:rPr lang="en-US" altLang="zh-CN" sz="1200" dirty="0" smtClean="0">
                  <a:solidFill>
                    <a:prstClr val="white"/>
                  </a:solidFill>
                </a:rPr>
                <a:t>》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98700" y="2647950"/>
            <a:ext cx="211138" cy="2111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2" name="椭圆 211"/>
          <p:cNvSpPr/>
          <p:nvPr/>
        </p:nvSpPr>
        <p:spPr>
          <a:xfrm>
            <a:off x="3678238" y="2647950"/>
            <a:ext cx="211137" cy="211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5165725" y="2647950"/>
            <a:ext cx="211138" cy="2111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  <a:latin typeface="+mn-lt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6604000" y="2647950"/>
            <a:ext cx="211138" cy="2111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5" name="椭圆 214"/>
          <p:cNvSpPr>
            <a:spLocks noChangeArrowheads="1"/>
          </p:cNvSpPr>
          <p:nvPr/>
        </p:nvSpPr>
        <p:spPr bwMode="auto">
          <a:xfrm>
            <a:off x="7612063" y="2647950"/>
            <a:ext cx="211137" cy="21113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3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2" grpId="0" animBg="1"/>
      <p:bldP spid="213" grpId="0" animBg="1"/>
      <p:bldP spid="214" grpId="0" animBg="1"/>
      <p:bldP spid="2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矩形 3627"/>
          <p:cNvSpPr/>
          <p:nvPr/>
        </p:nvSpPr>
        <p:spPr>
          <a:xfrm>
            <a:off x="-53975" y="-20638"/>
            <a:ext cx="9271000" cy="520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t="11859" r="1096" b="4990"/>
          <a:stretch>
            <a:fillRect/>
          </a:stretch>
        </p:blipFill>
        <p:spPr bwMode="auto">
          <a:xfrm>
            <a:off x="-107950" y="-20638"/>
            <a:ext cx="9324975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直接连接符 61"/>
          <p:cNvCxnSpPr/>
          <p:nvPr/>
        </p:nvCxnSpPr>
        <p:spPr>
          <a:xfrm>
            <a:off x="2024063" y="987425"/>
            <a:ext cx="3987800" cy="0"/>
          </a:xfrm>
          <a:prstGeom prst="line">
            <a:avLst/>
          </a:prstGeom>
          <a:ln w="1270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846763" y="214313"/>
            <a:ext cx="0" cy="2752725"/>
          </a:xfrm>
          <a:prstGeom prst="line">
            <a:avLst/>
          </a:prstGeom>
          <a:ln w="9525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28625" y="2500313"/>
            <a:ext cx="2487613" cy="0"/>
          </a:xfrm>
          <a:prstGeom prst="line">
            <a:avLst/>
          </a:prstGeom>
          <a:ln w="1270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024063" y="2571750"/>
            <a:ext cx="4564062" cy="0"/>
          </a:xfrm>
          <a:prstGeom prst="line">
            <a:avLst/>
          </a:prstGeom>
          <a:ln w="635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 bwMode="auto">
          <a:xfrm>
            <a:off x="4397375" y="1185863"/>
            <a:ext cx="4819650" cy="3998912"/>
            <a:chOff x="4397461" y="1185857"/>
            <a:chExt cx="4818963" cy="3998143"/>
          </a:xfrm>
        </p:grpSpPr>
        <p:pic>
          <p:nvPicPr>
            <p:cNvPr id="53270" name="Picture 2" descr="E:\刘福玲\ppt模板\商务汇报类模板\shutterstock_6612881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9" b="11482"/>
            <a:stretch>
              <a:fillRect/>
            </a:stretch>
          </p:blipFill>
          <p:spPr bwMode="auto">
            <a:xfrm>
              <a:off x="4397461" y="1185857"/>
              <a:ext cx="4818963" cy="3998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4" name="任意多边形 3623"/>
            <p:cNvSpPr/>
            <p:nvPr/>
          </p:nvSpPr>
          <p:spPr>
            <a:xfrm>
              <a:off x="4979991" y="1322356"/>
              <a:ext cx="46030" cy="46028"/>
            </a:xfrm>
            <a:custGeom>
              <a:avLst/>
              <a:gdLst>
                <a:gd name="connsiteX0" fmla="*/ 14302 w 45921"/>
                <a:gd name="connsiteY0" fmla="*/ 0 h 46456"/>
                <a:gd name="connsiteX1" fmla="*/ 14302 w 45921"/>
                <a:gd name="connsiteY1" fmla="*/ 0 h 46456"/>
                <a:gd name="connsiteX2" fmla="*/ 35734 w 45921"/>
                <a:gd name="connsiteY2" fmla="*/ 2381 h 46456"/>
                <a:gd name="connsiteX3" fmla="*/ 42877 w 45921"/>
                <a:gd name="connsiteY3" fmla="*/ 4762 h 46456"/>
                <a:gd name="connsiteX4" fmla="*/ 45259 w 45921"/>
                <a:gd name="connsiteY4" fmla="*/ 21431 h 46456"/>
                <a:gd name="connsiteX5" fmla="*/ 42877 w 45921"/>
                <a:gd name="connsiteY5" fmla="*/ 42862 h 46456"/>
                <a:gd name="connsiteX6" fmla="*/ 14302 w 45921"/>
                <a:gd name="connsiteY6" fmla="*/ 35719 h 46456"/>
                <a:gd name="connsiteX7" fmla="*/ 15 w 45921"/>
                <a:gd name="connsiteY7" fmla="*/ 30956 h 46456"/>
                <a:gd name="connsiteX8" fmla="*/ 9540 w 45921"/>
                <a:gd name="connsiteY8" fmla="*/ 2381 h 46456"/>
                <a:gd name="connsiteX9" fmla="*/ 14302 w 45921"/>
                <a:gd name="connsiteY9" fmla="*/ 0 h 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21" h="46456">
                  <a:moveTo>
                    <a:pt x="14302" y="0"/>
                  </a:moveTo>
                  <a:lnTo>
                    <a:pt x="14302" y="0"/>
                  </a:lnTo>
                  <a:cubicBezTo>
                    <a:pt x="21446" y="794"/>
                    <a:pt x="28644" y="1199"/>
                    <a:pt x="35734" y="2381"/>
                  </a:cubicBezTo>
                  <a:cubicBezTo>
                    <a:pt x="38210" y="2794"/>
                    <a:pt x="41755" y="2517"/>
                    <a:pt x="42877" y="4762"/>
                  </a:cubicBezTo>
                  <a:cubicBezTo>
                    <a:pt x="45387" y="9782"/>
                    <a:pt x="44465" y="15875"/>
                    <a:pt x="45259" y="21431"/>
                  </a:cubicBezTo>
                  <a:cubicBezTo>
                    <a:pt x="44465" y="28575"/>
                    <a:pt x="48490" y="38372"/>
                    <a:pt x="42877" y="42862"/>
                  </a:cubicBezTo>
                  <a:cubicBezTo>
                    <a:pt x="30491" y="52771"/>
                    <a:pt x="22693" y="39448"/>
                    <a:pt x="14302" y="35719"/>
                  </a:cubicBezTo>
                  <a:cubicBezTo>
                    <a:pt x="9715" y="33680"/>
                    <a:pt x="15" y="30956"/>
                    <a:pt x="15" y="30956"/>
                  </a:cubicBezTo>
                  <a:cubicBezTo>
                    <a:pt x="1039" y="20711"/>
                    <a:pt x="-3652" y="5679"/>
                    <a:pt x="9540" y="2381"/>
                  </a:cubicBezTo>
                  <a:cubicBezTo>
                    <a:pt x="13390" y="1418"/>
                    <a:pt x="13508" y="397"/>
                    <a:pt x="143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4519613" y="93663"/>
            <a:ext cx="4300537" cy="246062"/>
            <a:chOff x="3409415" y="165552"/>
            <a:chExt cx="4300636" cy="246221"/>
          </a:xfrm>
        </p:grpSpPr>
        <p:sp>
          <p:nvSpPr>
            <p:cNvPr id="53266" name="TextBox 9"/>
            <p:cNvSpPr txBox="1">
              <a:spLocks noChangeArrowheads="1"/>
            </p:cNvSpPr>
            <p:nvPr/>
          </p:nvSpPr>
          <p:spPr bwMode="auto">
            <a:xfrm>
              <a:off x="4068242" y="195030"/>
              <a:ext cx="3641809" cy="216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About Us  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zh-CN" altLang="en-US" sz="8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 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Services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Clients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Partners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Solutions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zh-CN" altLang="en-US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Contacts     </a:t>
              </a:r>
              <a:endParaRPr kumimoji="1" lang="zh-CN" altLang="en-US" sz="8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3267" name="组合 75"/>
            <p:cNvGrpSpPr/>
            <p:nvPr/>
          </p:nvGrpSpPr>
          <p:grpSpPr bwMode="auto">
            <a:xfrm>
              <a:off x="3409415" y="165552"/>
              <a:ext cx="632464" cy="246221"/>
              <a:chOff x="3409415" y="156026"/>
              <a:chExt cx="632464" cy="246221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3409415" y="205270"/>
                <a:ext cx="631840" cy="181092"/>
              </a:xfrm>
              <a:prstGeom prst="roundRect">
                <a:avLst>
                  <a:gd name="adj" fmla="val 21670"/>
                </a:avLst>
              </a:prstGeom>
              <a:solidFill>
                <a:srgbClr val="C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437991" y="156026"/>
                <a:ext cx="5270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Home</a:t>
                </a:r>
                <a:endParaRPr lang="zh-CN" altLang="en-US" sz="10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</p:grp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835150" y="1276350"/>
            <a:ext cx="31511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4000">
                <a:solidFill>
                  <a:srgbClr val="CC0000"/>
                </a:solidFill>
                <a:latin typeface="Typeecanoe" pitchFamily="2" charset="0"/>
                <a:ea typeface="微软雅黑" panose="020B0503020204020204" pitchFamily="34" charset="-122"/>
              </a:rPr>
              <a:t>Thank you !</a:t>
            </a:r>
            <a:endParaRPr lang="zh-CN" altLang="en-US" sz="4000">
              <a:solidFill>
                <a:srgbClr val="CC0000"/>
              </a:solidFill>
              <a:latin typeface="Typeecanoe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53262" name="组合 2"/>
          <p:cNvGrpSpPr/>
          <p:nvPr/>
        </p:nvGrpSpPr>
        <p:grpSpPr bwMode="auto">
          <a:xfrm rot="0">
            <a:off x="-113030" y="-20955"/>
            <a:ext cx="9330055" cy="5205730"/>
            <a:chOff x="-112788" y="-20538"/>
            <a:chExt cx="9329212" cy="5204537"/>
          </a:xfrm>
        </p:grpSpPr>
        <p:sp>
          <p:nvSpPr>
            <p:cNvPr id="39" name="矩形 38"/>
            <p:cNvSpPr/>
            <p:nvPr/>
          </p:nvSpPr>
          <p:spPr>
            <a:xfrm>
              <a:off x="8705278" y="-20538"/>
              <a:ext cx="511146" cy="438077"/>
            </a:xfrm>
            <a:prstGeom prst="rect">
              <a:avLst/>
            </a:prstGeom>
            <a:solidFill>
              <a:srgbClr val="C0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346523" y="458807"/>
              <a:ext cx="315895" cy="269830"/>
            </a:xfrm>
            <a:prstGeom prst="rect">
              <a:avLst/>
            </a:prstGeom>
            <a:solidFill>
              <a:srgbClr val="C0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-112788" y="4915757"/>
              <a:ext cx="9329212" cy="2682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 bwMode="auto">
          <a:xfrm>
            <a:off x="6589713" y="2111375"/>
            <a:ext cx="1657350" cy="2405063"/>
            <a:chOff x="6589316" y="2110904"/>
            <a:chExt cx="1657350" cy="2405062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6592491" y="2372842"/>
              <a:ext cx="1638300" cy="2143124"/>
            </a:xfrm>
            <a:prstGeom prst="roundRect">
              <a:avLst>
                <a:gd name="adj" fmla="val 7202"/>
              </a:avLst>
            </a:prstGeom>
            <a:solidFill>
              <a:schemeClr val="bg1">
                <a:lumMod val="65000"/>
                <a:alpha val="19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99" name="矩形 36"/>
            <p:cNvSpPr>
              <a:spLocks noChangeArrowheads="1"/>
            </p:cNvSpPr>
            <p:nvPr/>
          </p:nvSpPr>
          <p:spPr bwMode="auto">
            <a:xfrm>
              <a:off x="6589316" y="2110904"/>
              <a:ext cx="1657350" cy="522287"/>
            </a:xfrm>
            <a:prstGeom prst="rect">
              <a:avLst/>
            </a:prstGeom>
            <a:solidFill>
              <a:srgbClr val="57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4781550" y="2111375"/>
            <a:ext cx="1657350" cy="2405063"/>
            <a:chOff x="4781153" y="2110904"/>
            <a:chExt cx="1657350" cy="2405062"/>
          </a:xfrm>
        </p:grpSpPr>
        <p:sp>
          <p:nvSpPr>
            <p:cNvPr id="9" name="圆角矩形 8"/>
            <p:cNvSpPr/>
            <p:nvPr/>
          </p:nvSpPr>
          <p:spPr bwMode="auto">
            <a:xfrm>
              <a:off x="4789091" y="2372842"/>
              <a:ext cx="1638300" cy="2143124"/>
            </a:xfrm>
            <a:prstGeom prst="roundRect">
              <a:avLst>
                <a:gd name="adj" fmla="val 7202"/>
              </a:avLst>
            </a:prstGeom>
            <a:solidFill>
              <a:srgbClr val="FF0000">
                <a:alpha val="19000"/>
              </a:srgbClr>
            </a:solidFill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4781153" y="2110904"/>
              <a:ext cx="1657350" cy="5222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2822575" y="917575"/>
            <a:ext cx="2543175" cy="484188"/>
            <a:chOff x="2604614" y="800897"/>
            <a:chExt cx="2543450" cy="483934"/>
          </a:xfrm>
        </p:grpSpPr>
        <p:sp>
          <p:nvSpPr>
            <p:cNvPr id="15" name="燕尾形 14"/>
            <p:cNvSpPr/>
            <p:nvPr/>
          </p:nvSpPr>
          <p:spPr>
            <a:xfrm>
              <a:off x="2604614" y="800897"/>
              <a:ext cx="2543450" cy="483934"/>
            </a:xfrm>
            <a:prstGeom prst="chevron">
              <a:avLst>
                <a:gd name="adj" fmla="val 3188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758619" y="838977"/>
              <a:ext cx="2235442" cy="3395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5365750" y="1160463"/>
            <a:ext cx="1223963" cy="0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589713" y="1160463"/>
            <a:ext cx="0" cy="506412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703763" y="1668463"/>
            <a:ext cx="1885950" cy="0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703763" y="1662113"/>
            <a:ext cx="0" cy="209550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987550" y="1874838"/>
            <a:ext cx="5418138" cy="0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 bwMode="auto">
          <a:xfrm>
            <a:off x="1981200" y="1874838"/>
            <a:ext cx="5421313" cy="207962"/>
            <a:chOff x="1835696" y="1872966"/>
            <a:chExt cx="5420196" cy="20821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835696" y="1872966"/>
              <a:ext cx="0" cy="208213"/>
            </a:xfrm>
            <a:prstGeom prst="line">
              <a:avLst/>
            </a:prstGeom>
            <a:ln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675230" y="1872966"/>
              <a:ext cx="0" cy="208213"/>
            </a:xfrm>
            <a:prstGeom prst="line">
              <a:avLst/>
            </a:prstGeom>
            <a:ln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484607" y="1872966"/>
              <a:ext cx="0" cy="208213"/>
            </a:xfrm>
            <a:prstGeom prst="line">
              <a:avLst/>
            </a:prstGeom>
            <a:ln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255892" y="1872966"/>
              <a:ext cx="0" cy="208213"/>
            </a:xfrm>
            <a:prstGeom prst="line">
              <a:avLst/>
            </a:prstGeom>
            <a:ln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 bwMode="auto">
          <a:xfrm>
            <a:off x="1166813" y="2111375"/>
            <a:ext cx="1655762" cy="2405063"/>
            <a:chOff x="1166416" y="2110904"/>
            <a:chExt cx="1655762" cy="2405062"/>
          </a:xfrm>
        </p:grpSpPr>
        <p:sp>
          <p:nvSpPr>
            <p:cNvPr id="3" name="圆角矩形 2"/>
            <p:cNvSpPr/>
            <p:nvPr/>
          </p:nvSpPr>
          <p:spPr bwMode="auto">
            <a:xfrm>
              <a:off x="1169591" y="2372842"/>
              <a:ext cx="1639887" cy="2143124"/>
            </a:xfrm>
            <a:prstGeom prst="roundRect">
              <a:avLst>
                <a:gd name="adj" fmla="val 7202"/>
              </a:avLst>
            </a:prstGeom>
            <a:solidFill>
              <a:srgbClr val="FF0000">
                <a:alpha val="19000"/>
              </a:srgbClr>
            </a:solidFill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1166416" y="2110904"/>
              <a:ext cx="1655762" cy="5222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1116013" y="2200275"/>
            <a:ext cx="1757362" cy="1954213"/>
            <a:chOff x="1115616" y="2199804"/>
            <a:chExt cx="1757362" cy="1954544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115616" y="2795763"/>
              <a:ext cx="1757362" cy="1358585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>
              <a:spAutoFit/>
            </a:bodyPr>
            <a:lstStyle/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模板定制设计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宣传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1274366" y="2199804"/>
              <a:ext cx="1404937" cy="3080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fontAlgn="auto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定制设计部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2974975" y="2111375"/>
            <a:ext cx="1655763" cy="2405063"/>
            <a:chOff x="2974578" y="2110904"/>
            <a:chExt cx="1655763" cy="2405062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2987278" y="2372842"/>
              <a:ext cx="1636713" cy="2143124"/>
            </a:xfrm>
            <a:prstGeom prst="roundRect">
              <a:avLst>
                <a:gd name="adj" fmla="val 7202"/>
              </a:avLst>
            </a:prstGeom>
            <a:solidFill>
              <a:schemeClr val="bg1">
                <a:lumMod val="65000"/>
                <a:alpha val="19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83" name="矩形 30"/>
            <p:cNvSpPr>
              <a:spLocks noChangeArrowheads="1"/>
            </p:cNvSpPr>
            <p:nvPr/>
          </p:nvSpPr>
          <p:spPr bwMode="auto">
            <a:xfrm>
              <a:off x="2974578" y="2110904"/>
              <a:ext cx="1655763" cy="522287"/>
            </a:xfrm>
            <a:prstGeom prst="rect">
              <a:avLst/>
            </a:prstGeom>
            <a:solidFill>
              <a:srgbClr val="57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2917825" y="2222500"/>
            <a:ext cx="1751013" cy="1419225"/>
            <a:chOff x="2917428" y="2222029"/>
            <a:chExt cx="1751013" cy="1419429"/>
          </a:xfrm>
        </p:grpSpPr>
        <p:sp>
          <p:nvSpPr>
            <p:cNvPr id="7" name="TextBox 6"/>
            <p:cNvSpPr txBox="1"/>
            <p:nvPr/>
          </p:nvSpPr>
          <p:spPr bwMode="auto">
            <a:xfrm>
              <a:off x="2917428" y="2795763"/>
              <a:ext cx="1751013" cy="845695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>
              <a:spAutoFit/>
            </a:bodyPr>
            <a:lstStyle>
              <a:defPPr>
                <a:defRPr lang="zh-CN"/>
              </a:defPPr>
              <a:lvl1pPr defTabSz="912495" eaLnBrk="0" hangingPunct="0">
                <a:lnSpc>
                  <a:spcPts val="1400"/>
                </a:lnSpc>
                <a:spcBef>
                  <a:spcPct val="50000"/>
                </a:spcBef>
                <a:buClr>
                  <a:schemeClr val="accent2"/>
                </a:buClr>
                <a:buSzPct val="100000"/>
                <a:tabLst>
                  <a:tab pos="136525" algn="l"/>
                </a:tabLs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通用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模板设计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通用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图表设计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售后技术支持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3117453" y="2222029"/>
              <a:ext cx="1406525" cy="306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fontAlgn="auto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模板开发部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795838" y="2222500"/>
            <a:ext cx="1619250" cy="1419225"/>
            <a:chOff x="4796138" y="2222029"/>
            <a:chExt cx="1618553" cy="1419646"/>
          </a:xfrm>
        </p:grpSpPr>
        <p:sp>
          <p:nvSpPr>
            <p:cNvPr id="10" name="TextBox 9"/>
            <p:cNvSpPr txBox="1"/>
            <p:nvPr/>
          </p:nvSpPr>
          <p:spPr bwMode="auto">
            <a:xfrm>
              <a:off x="4796138" y="2795763"/>
              <a:ext cx="1618553" cy="845912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>
              <a:spAutoFit/>
            </a:bodyPr>
            <a:lstStyle>
              <a:defPPr>
                <a:defRPr lang="zh-CN"/>
              </a:defPPr>
              <a:lvl1pPr defTabSz="912495" eaLnBrk="0" hangingPunct="0">
                <a:lnSpc>
                  <a:spcPts val="1400"/>
                </a:lnSpc>
                <a:spcBef>
                  <a:spcPct val="50000"/>
                </a:spcBef>
                <a:buClr>
                  <a:schemeClr val="accent2"/>
                </a:buClr>
                <a:buSzPct val="100000"/>
                <a:tabLst>
                  <a:tab pos="136525" algn="l"/>
                </a:tabLs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快速提升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培训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高级技能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培训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专业技能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培训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4934191" y="2222029"/>
              <a:ext cx="1405920" cy="306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fontAlgn="auto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技能培训部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6713538" y="2222500"/>
            <a:ext cx="1408112" cy="1931988"/>
            <a:chOff x="6714304" y="2222029"/>
            <a:chExt cx="1406949" cy="1932319"/>
          </a:xfrm>
        </p:grpSpPr>
        <p:sp>
          <p:nvSpPr>
            <p:cNvPr id="13" name="TextBox 12"/>
            <p:cNvSpPr txBox="1"/>
            <p:nvPr/>
          </p:nvSpPr>
          <p:spPr bwMode="auto">
            <a:xfrm>
              <a:off x="6714304" y="2795763"/>
              <a:ext cx="1364309" cy="1358585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>
              <a:spAutoFit/>
            </a:bodyPr>
            <a:lstStyle>
              <a:defPPr>
                <a:defRPr lang="zh-CN"/>
              </a:defPPr>
              <a:lvl1pPr defTabSz="912495" eaLnBrk="0" hangingPunct="0">
                <a:lnSpc>
                  <a:spcPts val="1400"/>
                </a:lnSpc>
                <a:spcBef>
                  <a:spcPct val="50000"/>
                </a:spcBef>
                <a:buClr>
                  <a:schemeClr val="accent2"/>
                </a:buClr>
                <a:buSzPct val="100000"/>
                <a:tabLst>
                  <a:tab pos="136525" algn="l"/>
                </a:tabLs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素材分享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作品分享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教程分享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市场管理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社区服务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6714304" y="2222029"/>
              <a:ext cx="1406949" cy="308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fontAlgn="auto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社区交流部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Box 39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\\Caiwu\网站商城\PPT模板6（2012）\上传图片\M120037Ja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176463"/>
            <a:ext cx="193675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\\Caiwu\网站商城\PPT模板6（2012）\上传图片\M120070J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065213"/>
            <a:ext cx="190976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\\Caiwu\网站商城\PPT模板6（2012）\上传图片\M120079J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2181225"/>
            <a:ext cx="19113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181225"/>
            <a:ext cx="193516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\\Caiwu\网站商城\PPT模板6（2012）\上传图片\M120123J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2547" r="1601" b="1945"/>
          <a:stretch>
            <a:fillRect/>
          </a:stretch>
        </p:blipFill>
        <p:spPr bwMode="auto">
          <a:xfrm>
            <a:off x="2676525" y="2176463"/>
            <a:ext cx="1941513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\\Caiwu\网站商城\PPT模板5（2011）\原图片\M110007J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3282950"/>
            <a:ext cx="1909762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\\Caiwu\网站商城\PPT模板5（2011）\原图片\M110019J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282950"/>
            <a:ext cx="193516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 descr="\\Caiwu\网站商城\PPT模板5（2011）\原图片\M110062J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3282950"/>
            <a:ext cx="193516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\\Caiwu\网站商城\PPT模板5（2011）\原图片\M110189J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3282950"/>
            <a:ext cx="17780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3" descr="\\Caiwu\网站商城\PPT模板5（2011）\原图片\M110218J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065213"/>
            <a:ext cx="1935163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E:\项目\工商招聘\2531170_180435347121_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9"/>
          <a:stretch>
            <a:fillRect/>
          </a:stretch>
        </p:blipFill>
        <p:spPr bwMode="auto">
          <a:xfrm>
            <a:off x="0" y="1058863"/>
            <a:ext cx="1909763" cy="333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/>
          <p:nvPr/>
        </p:nvGrpSpPr>
        <p:grpSpPr bwMode="auto">
          <a:xfrm>
            <a:off x="684213" y="1058863"/>
            <a:ext cx="1943100" cy="1081087"/>
            <a:chOff x="683568" y="1059582"/>
            <a:chExt cx="1944216" cy="1080120"/>
          </a:xfrm>
        </p:grpSpPr>
        <p:sp>
          <p:nvSpPr>
            <p:cNvPr id="15" name="矩形 14"/>
            <p:cNvSpPr/>
            <p:nvPr/>
          </p:nvSpPr>
          <p:spPr>
            <a:xfrm>
              <a:off x="683568" y="1059582"/>
              <a:ext cx="1944216" cy="1080120"/>
            </a:xfrm>
            <a:prstGeom prst="rect">
              <a:avLst/>
            </a:prstGeom>
            <a:solidFill>
              <a:srgbClr val="C0000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 Box 102"/>
            <p:cNvSpPr txBox="1">
              <a:spLocks noChangeArrowheads="1"/>
            </p:cNvSpPr>
            <p:nvPr/>
          </p:nvSpPr>
          <p:spPr bwMode="gray">
            <a:xfrm>
              <a:off x="1252219" y="1419622"/>
              <a:ext cx="1304086" cy="337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SzPct val="120000"/>
                <a:defRPr/>
              </a:pPr>
              <a:r>
                <a:rPr lang="zh-CN" altLang="en-US" b="1" spc="12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案例展示</a:t>
              </a:r>
              <a:endParaRPr lang="zh-CN" altLang="en-US" b="1" spc="12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594" name="组合 52"/>
            <p:cNvGrpSpPr/>
            <p:nvPr/>
          </p:nvGrpSpPr>
          <p:grpSpPr bwMode="auto">
            <a:xfrm rot="-5400000">
              <a:off x="1156888" y="1536540"/>
              <a:ext cx="106747" cy="138684"/>
              <a:chOff x="90195" y="1059582"/>
              <a:chExt cx="106747" cy="138684"/>
            </a:xfrm>
          </p:grpSpPr>
          <p:sp>
            <p:nvSpPr>
              <p:cNvPr id="20" name="燕尾形 19"/>
              <p:cNvSpPr/>
              <p:nvPr/>
            </p:nvSpPr>
            <p:spPr>
              <a:xfrm rot="5400000">
                <a:off x="107725" y="1042298"/>
                <a:ext cx="71478" cy="106267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燕尾形 20"/>
              <p:cNvSpPr/>
              <p:nvPr/>
            </p:nvSpPr>
            <p:spPr>
              <a:xfrm rot="5400000">
                <a:off x="107725" y="1109011"/>
                <a:ext cx="71478" cy="106267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899592" y="1376449"/>
              <a:ext cx="247650" cy="2476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918653" y="1389487"/>
              <a:ext cx="209670" cy="210948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2" name="Picture 14" descr="\\Caiwu\网站商城\PPT模板4（2010）\原图片\M100183Ja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065213"/>
            <a:ext cx="1941513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 noEditPoints="1"/>
          </p:cNvSpPr>
          <p:nvPr/>
        </p:nvSpPr>
        <p:spPr bwMode="auto">
          <a:xfrm>
            <a:off x="809625" y="728663"/>
            <a:ext cx="7399338" cy="3355975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79646">
                  <a:lumMod val="40000"/>
                  <a:lumOff val="60000"/>
                </a:srgbClr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0" y="4084638"/>
            <a:ext cx="9144000" cy="668337"/>
            <a:chOff x="0" y="685236"/>
            <a:chExt cx="9144000" cy="668338"/>
          </a:xfrm>
        </p:grpSpPr>
        <p:grpSp>
          <p:nvGrpSpPr>
            <p:cNvPr id="25662" name="组合 12"/>
            <p:cNvGrpSpPr/>
            <p:nvPr/>
          </p:nvGrpSpPr>
          <p:grpSpPr bwMode="auto">
            <a:xfrm>
              <a:off x="0" y="685236"/>
              <a:ext cx="9144000" cy="668338"/>
              <a:chOff x="0" y="863600"/>
              <a:chExt cx="9144000" cy="66830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863600"/>
                <a:ext cx="9144000" cy="6222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0" y="1485868"/>
                <a:ext cx="9144000" cy="46035"/>
              </a:xfrm>
              <a:prstGeom prst="rect">
                <a:avLst/>
              </a:prstGeom>
              <a:pattFill prst="dkUpDiag">
                <a:fgClr>
                  <a:srgbClr val="D000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466725" y="751911"/>
              <a:ext cx="8351838" cy="523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公司设计业务已经拓展至东南亚、欧洲、中东、非洲、北美洲和南美洲等地，并在中国、韩国、日本、俄罗斯、澳大利亚、苏丹、巴西、美国、加拿大等设立办事处。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4881563" y="1016000"/>
            <a:ext cx="652462" cy="622300"/>
            <a:chOff x="4881943" y="2069348"/>
            <a:chExt cx="651812" cy="623351"/>
          </a:xfrm>
        </p:grpSpPr>
        <p:sp>
          <p:nvSpPr>
            <p:cNvPr id="9" name="流程图: 联系 8"/>
            <p:cNvSpPr/>
            <p:nvPr/>
          </p:nvSpPr>
          <p:spPr bwMode="auto">
            <a:xfrm>
              <a:off x="4881943" y="2069348"/>
              <a:ext cx="651812" cy="623351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C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61" name="矩形 15"/>
            <p:cNvSpPr>
              <a:spLocks noChangeArrowheads="1"/>
            </p:cNvSpPr>
            <p:nvPr/>
          </p:nvSpPr>
          <p:spPr bwMode="auto">
            <a:xfrm>
              <a:off x="4921134" y="2234027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欧洲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6364288" y="1584325"/>
            <a:ext cx="492125" cy="438150"/>
            <a:chOff x="6364750" y="2637651"/>
            <a:chExt cx="492443" cy="439261"/>
          </a:xfrm>
        </p:grpSpPr>
        <p:sp>
          <p:nvSpPr>
            <p:cNvPr id="25658" name="矩形 24"/>
            <p:cNvSpPr>
              <a:spLocks noChangeArrowheads="1"/>
            </p:cNvSpPr>
            <p:nvPr/>
          </p:nvSpPr>
          <p:spPr bwMode="auto">
            <a:xfrm>
              <a:off x="6364750" y="2637651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endPara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542665" y="2943224"/>
              <a:ext cx="136613" cy="1336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 flipH="1" flipV="1">
            <a:off x="5486400" y="1455738"/>
            <a:ext cx="1057275" cy="481012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6657975" y="2041525"/>
            <a:ext cx="153988" cy="300038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5137150" y="1978025"/>
            <a:ext cx="1397000" cy="6350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6097588" y="1293813"/>
            <a:ext cx="465137" cy="595312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42" idx="3"/>
          </p:cNvCxnSpPr>
          <p:nvPr/>
        </p:nvCxnSpPr>
        <p:spPr>
          <a:xfrm flipV="1">
            <a:off x="6680200" y="1790700"/>
            <a:ext cx="409575" cy="146050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680200" y="1790700"/>
            <a:ext cx="723900" cy="158750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 bwMode="auto">
          <a:xfrm>
            <a:off x="1974850" y="965200"/>
            <a:ext cx="723900" cy="650875"/>
            <a:chOff x="4910139" y="1950158"/>
            <a:chExt cx="723275" cy="652133"/>
          </a:xfrm>
        </p:grpSpPr>
        <p:sp>
          <p:nvSpPr>
            <p:cNvPr id="21" name="流程图: 联系 20"/>
            <p:cNvSpPr/>
            <p:nvPr/>
          </p:nvSpPr>
          <p:spPr bwMode="auto">
            <a:xfrm>
              <a:off x="4945034" y="1950158"/>
              <a:ext cx="682036" cy="652133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C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57" name="矩形 49"/>
            <p:cNvSpPr>
              <a:spLocks noChangeArrowheads="1"/>
            </p:cNvSpPr>
            <p:nvPr/>
          </p:nvSpPr>
          <p:spPr bwMode="auto">
            <a:xfrm>
              <a:off x="4910139" y="2120246"/>
              <a:ext cx="7232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北美洲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2654300" y="2854325"/>
            <a:ext cx="777875" cy="742950"/>
            <a:chOff x="4830381" y="1983907"/>
            <a:chExt cx="777082" cy="743151"/>
          </a:xfrm>
        </p:grpSpPr>
        <p:sp>
          <p:nvSpPr>
            <p:cNvPr id="24" name="流程图: 联系 23"/>
            <p:cNvSpPr/>
            <p:nvPr/>
          </p:nvSpPr>
          <p:spPr bwMode="auto">
            <a:xfrm>
              <a:off x="4830381" y="1983907"/>
              <a:ext cx="777082" cy="743151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C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55" name="矩形 54"/>
            <p:cNvSpPr>
              <a:spLocks noChangeArrowheads="1"/>
            </p:cNvSpPr>
            <p:nvPr/>
          </p:nvSpPr>
          <p:spPr bwMode="auto">
            <a:xfrm>
              <a:off x="4830381" y="2172797"/>
              <a:ext cx="7232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南美洲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4741863" y="2616200"/>
            <a:ext cx="581025" cy="555625"/>
            <a:chOff x="4813063" y="2197322"/>
            <a:chExt cx="580934" cy="555567"/>
          </a:xfrm>
        </p:grpSpPr>
        <p:sp>
          <p:nvSpPr>
            <p:cNvPr id="27" name="流程图: 联系 26"/>
            <p:cNvSpPr/>
            <p:nvPr/>
          </p:nvSpPr>
          <p:spPr bwMode="auto">
            <a:xfrm>
              <a:off x="4813063" y="2197322"/>
              <a:ext cx="580934" cy="555567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C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53" name="矩形 58"/>
            <p:cNvSpPr>
              <a:spLocks noChangeArrowheads="1"/>
            </p:cNvSpPr>
            <p:nvPr/>
          </p:nvSpPr>
          <p:spPr bwMode="auto">
            <a:xfrm>
              <a:off x="4826653" y="2332876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非洲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9" name="直接连接符 28"/>
          <p:cNvCxnSpPr>
            <a:endCxn id="25657" idx="3"/>
          </p:cNvCxnSpPr>
          <p:nvPr/>
        </p:nvCxnSpPr>
        <p:spPr>
          <a:xfrm flipH="1" flipV="1">
            <a:off x="2698750" y="1289050"/>
            <a:ext cx="3851275" cy="652463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5045075" y="1978025"/>
            <a:ext cx="1489075" cy="396875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5321300" y="2022475"/>
            <a:ext cx="1212850" cy="769938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3248025" y="1984375"/>
            <a:ext cx="3240088" cy="776288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3" idx="3"/>
          </p:cNvCxnSpPr>
          <p:nvPr/>
        </p:nvCxnSpPr>
        <p:spPr>
          <a:xfrm flipH="1">
            <a:off x="3419475" y="2003425"/>
            <a:ext cx="3143250" cy="1114425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1"/>
          </p:cNvCxnSpPr>
          <p:nvPr/>
        </p:nvCxnSpPr>
        <p:spPr>
          <a:xfrm flipH="1" flipV="1">
            <a:off x="6632575" y="2041525"/>
            <a:ext cx="522288" cy="1173163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2146300" y="1614488"/>
            <a:ext cx="4387850" cy="334962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3" idx="2"/>
          </p:cNvCxnSpPr>
          <p:nvPr/>
        </p:nvCxnSpPr>
        <p:spPr>
          <a:xfrm flipH="1" flipV="1">
            <a:off x="2476500" y="1812925"/>
            <a:ext cx="4065588" cy="142875"/>
          </a:xfrm>
          <a:prstGeom prst="line">
            <a:avLst/>
          </a:prstGeom>
          <a:ln w="12700">
            <a:solidFill>
              <a:srgbClr val="CC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 bwMode="auto">
          <a:xfrm>
            <a:off x="1477963" y="1085850"/>
            <a:ext cx="6473825" cy="2309813"/>
            <a:chOff x="1477397" y="2140493"/>
            <a:chExt cx="6473743" cy="2308700"/>
          </a:xfrm>
        </p:grpSpPr>
        <p:grpSp>
          <p:nvGrpSpPr>
            <p:cNvPr id="25634" name="组合 68"/>
            <p:cNvGrpSpPr/>
            <p:nvPr/>
          </p:nvGrpSpPr>
          <p:grpSpPr bwMode="auto">
            <a:xfrm>
              <a:off x="1477397" y="2140493"/>
              <a:ext cx="6295317" cy="2308700"/>
              <a:chOff x="1477397" y="2140493"/>
              <a:chExt cx="6295317" cy="2308700"/>
            </a:xfrm>
          </p:grpSpPr>
          <p:sp>
            <p:nvSpPr>
              <p:cNvPr id="44" name="矩形 19"/>
              <p:cNvSpPr>
                <a:spLocks noChangeArrowheads="1"/>
              </p:cNvSpPr>
              <p:nvPr/>
            </p:nvSpPr>
            <p:spPr bwMode="auto">
              <a:xfrm>
                <a:off x="6065214" y="2140493"/>
                <a:ext cx="646104" cy="277679"/>
              </a:xfrm>
              <a:prstGeom prst="rect">
                <a:avLst/>
              </a:prstGeom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俄罗斯</a:t>
                </a:r>
                <a:endPara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996952" y="2213483"/>
                <a:ext cx="138111" cy="13487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2010790" y="2570499"/>
                <a:ext cx="138110" cy="13487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4882541" y="3397187"/>
                <a:ext cx="138111" cy="13328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135175" y="4249264"/>
                <a:ext cx="138110" cy="13328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矩形 75"/>
              <p:cNvSpPr>
                <a:spLocks noChangeArrowheads="1"/>
              </p:cNvSpPr>
              <p:nvPr/>
            </p:nvSpPr>
            <p:spPr bwMode="auto">
              <a:xfrm>
                <a:off x="7281223" y="4171514"/>
                <a:ext cx="492119" cy="277679"/>
              </a:xfrm>
              <a:prstGeom prst="rect">
                <a:avLst/>
              </a:prstGeom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澳洲</a:t>
                </a:r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380673" y="2792642"/>
                <a:ext cx="138111" cy="13328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矩形 77"/>
              <p:cNvSpPr>
                <a:spLocks noChangeArrowheads="1"/>
              </p:cNvSpPr>
              <p:nvPr/>
            </p:nvSpPr>
            <p:spPr bwMode="auto">
              <a:xfrm>
                <a:off x="1902842" y="2776774"/>
                <a:ext cx="492119" cy="277678"/>
              </a:xfrm>
              <a:prstGeom prst="rect">
                <a:avLst/>
              </a:prstGeom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美国</a:t>
                </a:r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矩形 78"/>
              <p:cNvSpPr>
                <a:spLocks noChangeArrowheads="1"/>
              </p:cNvSpPr>
              <p:nvPr/>
            </p:nvSpPr>
            <p:spPr bwMode="auto">
              <a:xfrm>
                <a:off x="1477397" y="2499095"/>
                <a:ext cx="646104" cy="277679"/>
              </a:xfrm>
              <a:prstGeom prst="rect">
                <a:avLst/>
              </a:prstGeom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加拿大</a:t>
                </a:r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102976" y="3770070"/>
                <a:ext cx="138110" cy="13487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矩形 80"/>
              <p:cNvSpPr>
                <a:spLocks noChangeArrowheads="1"/>
              </p:cNvSpPr>
              <p:nvPr/>
            </p:nvSpPr>
            <p:spPr bwMode="auto">
              <a:xfrm>
                <a:off x="3174412" y="3724055"/>
                <a:ext cx="492119" cy="276092"/>
              </a:xfrm>
              <a:prstGeom prst="rect">
                <a:avLst/>
              </a:prstGeom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巴西</a:t>
                </a:r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 72"/>
              <p:cNvSpPr>
                <a:spLocks noChangeArrowheads="1"/>
              </p:cNvSpPr>
              <p:nvPr/>
            </p:nvSpPr>
            <p:spPr bwMode="auto">
              <a:xfrm>
                <a:off x="4961915" y="3324197"/>
                <a:ext cx="492119" cy="276092"/>
              </a:xfrm>
              <a:prstGeom prst="rect">
                <a:avLst/>
              </a:prstGeom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苏丹</a:t>
                </a:r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635" name="组合 70"/>
            <p:cNvGrpSpPr/>
            <p:nvPr/>
          </p:nvGrpSpPr>
          <p:grpSpPr bwMode="auto">
            <a:xfrm>
              <a:off x="7029162" y="2562305"/>
              <a:ext cx="921978" cy="447679"/>
              <a:chOff x="7029162" y="2562305"/>
              <a:chExt cx="921978" cy="447679"/>
            </a:xfrm>
          </p:grpSpPr>
          <p:sp>
            <p:nvSpPr>
              <p:cNvPr id="40" name="矩形 17"/>
              <p:cNvSpPr>
                <a:spLocks noChangeArrowheads="1"/>
              </p:cNvSpPr>
              <p:nvPr/>
            </p:nvSpPr>
            <p:spPr bwMode="auto">
              <a:xfrm>
                <a:off x="7459021" y="2733932"/>
                <a:ext cx="492119" cy="276092"/>
              </a:xfrm>
              <a:prstGeom prst="rect">
                <a:avLst/>
              </a:prstGeom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日本</a:t>
                </a:r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矩形 18"/>
              <p:cNvSpPr>
                <a:spLocks noChangeArrowheads="1"/>
              </p:cNvSpPr>
              <p:nvPr/>
            </p:nvSpPr>
            <p:spPr bwMode="auto">
              <a:xfrm>
                <a:off x="7028814" y="2562565"/>
                <a:ext cx="492119" cy="276092"/>
              </a:xfrm>
              <a:prstGeom prst="rect">
                <a:avLst/>
              </a:prstGeom>
              <a:ln w="12700">
                <a:noFill/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韩国</a:t>
                </a:r>
                <a:endPara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7076438" y="2772014"/>
                <a:ext cx="87312" cy="8568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7398697" y="2786295"/>
                <a:ext cx="88899" cy="8568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C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 bwMode="auto">
          <a:xfrm>
            <a:off x="4487863" y="1668463"/>
            <a:ext cx="649287" cy="620712"/>
            <a:chOff x="4488564" y="2722360"/>
            <a:chExt cx="648995" cy="620656"/>
          </a:xfrm>
        </p:grpSpPr>
        <p:sp>
          <p:nvSpPr>
            <p:cNvPr id="57" name="流程图: 联系 56"/>
            <p:cNvSpPr/>
            <p:nvPr/>
          </p:nvSpPr>
          <p:spPr bwMode="auto">
            <a:xfrm>
              <a:off x="4488564" y="2722360"/>
              <a:ext cx="648995" cy="620656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C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33" name="矩形 20"/>
            <p:cNvSpPr>
              <a:spLocks noChangeArrowheads="1"/>
            </p:cNvSpPr>
            <p:nvPr/>
          </p:nvSpPr>
          <p:spPr bwMode="auto">
            <a:xfrm>
              <a:off x="4533108" y="2884586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中东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 bwMode="auto">
          <a:xfrm>
            <a:off x="4070350" y="3262313"/>
            <a:ext cx="3063875" cy="631825"/>
            <a:chOff x="2891517" y="3784147"/>
            <a:chExt cx="3065128" cy="631529"/>
          </a:xfrm>
        </p:grpSpPr>
        <p:sp>
          <p:nvSpPr>
            <p:cNvPr id="60" name="矩形标注 59"/>
            <p:cNvSpPr/>
            <p:nvPr/>
          </p:nvSpPr>
          <p:spPr>
            <a:xfrm>
              <a:off x="2891517" y="3784147"/>
              <a:ext cx="3065128" cy="631529"/>
            </a:xfrm>
            <a:prstGeom prst="wedgeRectCallout">
              <a:avLst>
                <a:gd name="adj1" fmla="val 33646"/>
                <a:gd name="adj2" fmla="val -244597"/>
              </a:avLst>
            </a:prstGeom>
            <a:solidFill>
              <a:schemeClr val="bg1">
                <a:alpha val="75000"/>
              </a:schemeClr>
            </a:solidFill>
            <a:ln w="12700">
              <a:solidFill>
                <a:srgbClr val="C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31" name="矩形 64"/>
            <p:cNvSpPr>
              <a:spLocks noChangeArrowheads="1"/>
            </p:cNvSpPr>
            <p:nvPr/>
          </p:nvSpPr>
          <p:spPr bwMode="auto">
            <a:xfrm>
              <a:off x="2945471" y="3801527"/>
              <a:ext cx="2988940" cy="59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根据制作方案，由专业设计师把各类素材转化为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文字、图片、图表、动画，并统一成稿，完成内页制作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 bwMode="auto">
          <a:xfrm>
            <a:off x="6632575" y="2290763"/>
            <a:ext cx="723900" cy="620712"/>
            <a:chOff x="6600974" y="3185609"/>
            <a:chExt cx="723275" cy="620907"/>
          </a:xfrm>
        </p:grpSpPr>
        <p:sp>
          <p:nvSpPr>
            <p:cNvPr id="63" name="流程图: 联系 62"/>
            <p:cNvSpPr/>
            <p:nvPr/>
          </p:nvSpPr>
          <p:spPr bwMode="auto">
            <a:xfrm>
              <a:off x="6643800" y="3185609"/>
              <a:ext cx="650313" cy="620907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CC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29" name="矩形 16"/>
            <p:cNvSpPr>
              <a:spLocks noChangeArrowheads="1"/>
            </p:cNvSpPr>
            <p:nvPr/>
          </p:nvSpPr>
          <p:spPr bwMode="auto">
            <a:xfrm>
              <a:off x="6600974" y="3342175"/>
              <a:ext cx="7232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东南亚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TextBox 65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716088" y="2851150"/>
            <a:ext cx="2241550" cy="8016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190875" y="2657475"/>
            <a:ext cx="838200" cy="56991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638675" y="2606675"/>
            <a:ext cx="0" cy="2889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189538" y="2697163"/>
            <a:ext cx="833437" cy="53657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5276850" y="2838450"/>
            <a:ext cx="2343150" cy="79057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 bwMode="auto">
          <a:xfrm>
            <a:off x="3289300" y="3013075"/>
            <a:ext cx="2700338" cy="1862138"/>
            <a:chOff x="3108166" y="3220857"/>
            <a:chExt cx="2700000" cy="1864147"/>
          </a:xfrm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3108166" y="3285004"/>
              <a:ext cx="2700000" cy="18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perspectiveRelaxed" fov="6000000">
                <a:rot lat="17673601" lon="0" rev="0"/>
              </a:camera>
              <a:lightRig rig="balanced" dir="t"/>
            </a:scene3d>
            <a:sp3d extrusionH="190500" contourW="12700">
              <a:bevelT prst="convex"/>
              <a:bevelB w="0" h="2540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zh-CN" sz="16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682" name="组合 6"/>
            <p:cNvGrpSpPr>
              <a:grpSpLocks noChangeAspect="1"/>
            </p:cNvGrpSpPr>
            <p:nvPr/>
          </p:nvGrpSpPr>
          <p:grpSpPr bwMode="auto">
            <a:xfrm>
              <a:off x="3828802" y="3220857"/>
              <a:ext cx="1124921" cy="1051959"/>
              <a:chOff x="4776844" y="4463233"/>
              <a:chExt cx="903656" cy="841567"/>
            </a:xfrm>
          </p:grpSpPr>
          <p:sp>
            <p:nvSpPr>
              <p:cNvPr id="13" name="椭圆 8"/>
              <p:cNvSpPr/>
              <p:nvPr/>
            </p:nvSpPr>
            <p:spPr>
              <a:xfrm rot="19388639">
                <a:off x="4776843" y="4463233"/>
                <a:ext cx="683448" cy="4691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4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4888500" y="4512800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">
                    <a:srgbClr val="FFC000">
                      <a:alpha val="60000"/>
                    </a:srgbClr>
                  </a:gs>
                  <a:gs pos="7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46"/>
            <p:cNvSpPr txBox="1">
              <a:spLocks noChangeArrowheads="1"/>
            </p:cNvSpPr>
            <p:nvPr/>
          </p:nvSpPr>
          <p:spPr bwMode="auto">
            <a:xfrm>
              <a:off x="3923928" y="3380762"/>
              <a:ext cx="1046960" cy="8311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>
              <a:spAutoFit/>
            </a:bodyPr>
            <a:lstStyle/>
            <a:p>
              <a:pPr algn="ctr" eaLnBrk="1" fontAlgn="ctr" hangingPunct="1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设计业务</a:t>
              </a:r>
              <a:endPara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819150" y="1095375"/>
            <a:ext cx="1579563" cy="1800225"/>
            <a:chOff x="819794" y="1304925"/>
            <a:chExt cx="1578448" cy="1800225"/>
          </a:xfrm>
        </p:grpSpPr>
        <p:sp>
          <p:nvSpPr>
            <p:cNvPr id="16" name="Freeform 7"/>
            <p:cNvSpPr/>
            <p:nvPr/>
          </p:nvSpPr>
          <p:spPr bwMode="auto">
            <a:xfrm>
              <a:off x="819794" y="1304925"/>
              <a:ext cx="1578448" cy="1800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6" y="15"/>
                </a:cxn>
                <a:cxn ang="0">
                  <a:pos x="136" y="139"/>
                </a:cxn>
                <a:cxn ang="0">
                  <a:pos x="0" y="155"/>
                </a:cxn>
                <a:cxn ang="0">
                  <a:pos x="0" y="0"/>
                </a:cxn>
              </a:cxnLst>
              <a:rect l="0" t="0" r="r" b="b"/>
              <a:pathLst>
                <a:path w="136" h="155">
                  <a:moveTo>
                    <a:pt x="0" y="0"/>
                  </a:moveTo>
                  <a:cubicBezTo>
                    <a:pt x="45" y="6"/>
                    <a:pt x="91" y="12"/>
                    <a:pt x="136" y="15"/>
                  </a:cubicBezTo>
                  <a:lnTo>
                    <a:pt x="136" y="139"/>
                  </a:lnTo>
                  <a:cubicBezTo>
                    <a:pt x="90" y="144"/>
                    <a:pt x="45" y="149"/>
                    <a:pt x="0" y="155"/>
                  </a:cubicBezTo>
                  <a:cubicBezTo>
                    <a:pt x="0" y="103"/>
                    <a:pt x="0" y="52"/>
                    <a:pt x="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7679" name="Picture 2" descr="\\lianglong\锐普素材库 (H)\png图标\新图标汇总\0124_008[1]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924" y="2276718"/>
              <a:ext cx="669384" cy="670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1"/>
            <p:cNvSpPr>
              <a:spLocks noChangeArrowheads="1"/>
            </p:cNvSpPr>
            <p:nvPr/>
          </p:nvSpPr>
          <p:spPr bwMode="auto">
            <a:xfrm>
              <a:off x="945118" y="1839913"/>
              <a:ext cx="110729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2516188" y="1281113"/>
            <a:ext cx="1355725" cy="1416050"/>
            <a:chOff x="2516038" y="1490663"/>
            <a:chExt cx="1356519" cy="1415549"/>
          </a:xfrm>
        </p:grpSpPr>
        <p:sp>
          <p:nvSpPr>
            <p:cNvPr id="21" name="Freeform 8"/>
            <p:cNvSpPr/>
            <p:nvPr/>
          </p:nvSpPr>
          <p:spPr bwMode="auto">
            <a:xfrm>
              <a:off x="2516038" y="1490663"/>
              <a:ext cx="1356519" cy="1415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7" y="7"/>
                </a:cxn>
                <a:cxn ang="0">
                  <a:pos x="117" y="115"/>
                </a:cxn>
                <a:cxn ang="0">
                  <a:pos x="0" y="122"/>
                </a:cxn>
                <a:cxn ang="0">
                  <a:pos x="0" y="0"/>
                </a:cxn>
              </a:cxnLst>
              <a:rect l="0" t="0" r="r" b="b"/>
              <a:pathLst>
                <a:path w="117" h="122">
                  <a:moveTo>
                    <a:pt x="0" y="0"/>
                  </a:moveTo>
                  <a:cubicBezTo>
                    <a:pt x="39" y="3"/>
                    <a:pt x="74" y="6"/>
                    <a:pt x="117" y="7"/>
                  </a:cubicBezTo>
                  <a:lnTo>
                    <a:pt x="117" y="115"/>
                  </a:lnTo>
                  <a:cubicBezTo>
                    <a:pt x="78" y="117"/>
                    <a:pt x="39" y="119"/>
                    <a:pt x="0" y="1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7676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608" y="2276126"/>
              <a:ext cx="549053" cy="549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矩形 12"/>
            <p:cNvSpPr>
              <a:spLocks noChangeArrowheads="1"/>
            </p:cNvSpPr>
            <p:nvPr/>
          </p:nvSpPr>
          <p:spPr bwMode="auto">
            <a:xfrm>
              <a:off x="2641523" y="1823920"/>
              <a:ext cx="1099193" cy="585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3976688" y="1362075"/>
            <a:ext cx="1312862" cy="1254125"/>
            <a:chOff x="3977331" y="1571625"/>
            <a:chExt cx="1312285" cy="1254125"/>
          </a:xfrm>
        </p:grpSpPr>
        <p:sp>
          <p:nvSpPr>
            <p:cNvPr id="26" name="Freeform 9"/>
            <p:cNvSpPr/>
            <p:nvPr/>
          </p:nvSpPr>
          <p:spPr bwMode="auto">
            <a:xfrm>
              <a:off x="3977331" y="1571625"/>
              <a:ext cx="1312285" cy="12541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13" y="0"/>
                </a:cxn>
                <a:cxn ang="0">
                  <a:pos x="113" y="108"/>
                </a:cxn>
                <a:cxn ang="0">
                  <a:pos x="0" y="108"/>
                </a:cxn>
                <a:cxn ang="0">
                  <a:pos x="1" y="0"/>
                </a:cxn>
              </a:cxnLst>
              <a:rect l="0" t="0" r="r" b="b"/>
              <a:pathLst>
                <a:path w="113" h="108">
                  <a:moveTo>
                    <a:pt x="1" y="0"/>
                  </a:moveTo>
                  <a:cubicBezTo>
                    <a:pt x="38" y="1"/>
                    <a:pt x="75" y="1"/>
                    <a:pt x="113" y="0"/>
                  </a:cubicBezTo>
                  <a:lnTo>
                    <a:pt x="113" y="108"/>
                  </a:lnTo>
                  <a:cubicBezTo>
                    <a:pt x="76" y="107"/>
                    <a:pt x="38" y="107"/>
                    <a:pt x="0" y="10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7673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978" y="2379744"/>
              <a:ext cx="404018" cy="403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矩形 50175"/>
            <p:cNvSpPr>
              <a:spLocks noChangeArrowheads="1"/>
            </p:cNvSpPr>
            <p:nvPr/>
          </p:nvSpPr>
          <p:spPr bwMode="auto">
            <a:xfrm>
              <a:off x="4105861" y="1851025"/>
              <a:ext cx="1013967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5407025" y="1292225"/>
            <a:ext cx="1322388" cy="1404938"/>
            <a:chOff x="5406351" y="1501775"/>
            <a:chExt cx="1323706" cy="1404725"/>
          </a:xfrm>
        </p:grpSpPr>
        <p:sp>
          <p:nvSpPr>
            <p:cNvPr id="31" name="Freeform 10"/>
            <p:cNvSpPr/>
            <p:nvPr/>
          </p:nvSpPr>
          <p:spPr bwMode="auto">
            <a:xfrm>
              <a:off x="5406351" y="1501775"/>
              <a:ext cx="1323706" cy="14047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4" y="0"/>
                </a:cxn>
                <a:cxn ang="0">
                  <a:pos x="114" y="121"/>
                </a:cxn>
                <a:cxn ang="0">
                  <a:pos x="0" y="115"/>
                </a:cxn>
                <a:cxn ang="0">
                  <a:pos x="0" y="6"/>
                </a:cxn>
              </a:cxnLst>
              <a:rect l="0" t="0" r="r" b="b"/>
              <a:pathLst>
                <a:path w="114" h="121">
                  <a:moveTo>
                    <a:pt x="0" y="6"/>
                  </a:moveTo>
                  <a:cubicBezTo>
                    <a:pt x="38" y="5"/>
                    <a:pt x="76" y="3"/>
                    <a:pt x="114" y="0"/>
                  </a:cubicBezTo>
                  <a:lnTo>
                    <a:pt x="114" y="121"/>
                  </a:lnTo>
                  <a:cubicBezTo>
                    <a:pt x="76" y="118"/>
                    <a:pt x="38" y="116"/>
                    <a:pt x="0" y="11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7670" name="Picture 6" descr="\\lianglong\锐普素材库 (H)\png图标\新图标汇总\20071211941877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129" y="2296896"/>
              <a:ext cx="507752" cy="507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矩形 50176"/>
            <p:cNvSpPr>
              <a:spLocks noChangeArrowheads="1"/>
            </p:cNvSpPr>
            <p:nvPr/>
          </p:nvSpPr>
          <p:spPr bwMode="auto">
            <a:xfrm>
              <a:off x="5466736" y="1843036"/>
              <a:ext cx="1047206" cy="584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深度策划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6869113" y="1095375"/>
            <a:ext cx="1590675" cy="1800225"/>
            <a:chOff x="6869757" y="1304925"/>
            <a:chExt cx="1590675" cy="1799546"/>
          </a:xfrm>
        </p:grpSpPr>
        <p:sp>
          <p:nvSpPr>
            <p:cNvPr id="36" name="Freeform 11"/>
            <p:cNvSpPr/>
            <p:nvPr/>
          </p:nvSpPr>
          <p:spPr bwMode="auto">
            <a:xfrm>
              <a:off x="6869757" y="1304925"/>
              <a:ext cx="1590675" cy="1799546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137" y="0"/>
                </a:cxn>
                <a:cxn ang="0">
                  <a:pos x="137" y="155"/>
                </a:cxn>
                <a:cxn ang="0">
                  <a:pos x="0" y="139"/>
                </a:cxn>
                <a:cxn ang="0">
                  <a:pos x="1" y="15"/>
                </a:cxn>
              </a:cxnLst>
              <a:rect l="0" t="0" r="r" b="b"/>
              <a:pathLst>
                <a:path w="137" h="155">
                  <a:moveTo>
                    <a:pt x="1" y="15"/>
                  </a:moveTo>
                  <a:cubicBezTo>
                    <a:pt x="46" y="12"/>
                    <a:pt x="92" y="6"/>
                    <a:pt x="137" y="0"/>
                  </a:cubicBezTo>
                  <a:cubicBezTo>
                    <a:pt x="137" y="52"/>
                    <a:pt x="137" y="103"/>
                    <a:pt x="137" y="155"/>
                  </a:cubicBezTo>
                  <a:cubicBezTo>
                    <a:pt x="92" y="149"/>
                    <a:pt x="46" y="143"/>
                    <a:pt x="0" y="139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矩形 50180"/>
            <p:cNvSpPr>
              <a:spLocks noChangeArrowheads="1"/>
            </p:cNvSpPr>
            <p:nvPr/>
          </p:nvSpPr>
          <p:spPr bwMode="auto">
            <a:xfrm>
              <a:off x="7053907" y="1842885"/>
              <a:ext cx="1133475" cy="585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后期服务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66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58511">
              <a:off x="7626146" y="2334475"/>
              <a:ext cx="714203" cy="714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40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997325" y="2938463"/>
            <a:ext cx="1230313" cy="12303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TextBox 146"/>
          <p:cNvSpPr txBox="1">
            <a:spLocks noChangeArrowheads="1"/>
          </p:cNvSpPr>
          <p:nvPr/>
        </p:nvSpPr>
        <p:spPr bwMode="auto">
          <a:xfrm>
            <a:off x="4094219" y="3165147"/>
            <a:ext cx="104709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algn="ctr" eaLnBrk="1" fontAlgn="ctr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设计业务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7"/>
          <p:cNvSpPr>
            <a:spLocks noChangeArrowheads="1"/>
          </p:cNvSpPr>
          <p:nvPr/>
        </p:nvSpPr>
        <p:spPr bwMode="auto">
          <a:xfrm>
            <a:off x="2724150" y="771525"/>
            <a:ext cx="3648075" cy="3648075"/>
          </a:xfrm>
          <a:prstGeom prst="ellipse">
            <a:avLst/>
          </a:prstGeom>
          <a:solidFill>
            <a:srgbClr val="C00000"/>
          </a:solidFill>
          <a:ln w="19050">
            <a:solidFill>
              <a:srgbClr val="00000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8675" name="Oval 8"/>
          <p:cNvSpPr>
            <a:spLocks noChangeArrowheads="1"/>
          </p:cNvSpPr>
          <p:nvPr/>
        </p:nvSpPr>
        <p:spPr bwMode="auto">
          <a:xfrm>
            <a:off x="2963863" y="1011238"/>
            <a:ext cx="3168650" cy="31686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28676" name="组合 48"/>
          <p:cNvGrpSpPr/>
          <p:nvPr/>
        </p:nvGrpSpPr>
        <p:grpSpPr bwMode="auto">
          <a:xfrm>
            <a:off x="3171825" y="1230313"/>
            <a:ext cx="2732088" cy="2732087"/>
            <a:chOff x="11616109" y="-1103051"/>
            <a:chExt cx="3076575" cy="3078162"/>
          </a:xfrm>
        </p:grpSpPr>
        <p:sp>
          <p:nvSpPr>
            <p:cNvPr id="28689" name="Line 22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0" name="Line 23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6575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Line 25"/>
            <p:cNvSpPr>
              <a:spLocks noChangeShapeType="1"/>
            </p:cNvSpPr>
            <p:nvPr/>
          </p:nvSpPr>
          <p:spPr bwMode="auto">
            <a:xfrm flipH="1">
              <a:off x="11619284" y="-452176"/>
              <a:ext cx="3073400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Line 26"/>
            <p:cNvSpPr>
              <a:spLocks noChangeShapeType="1"/>
            </p:cNvSpPr>
            <p:nvPr/>
          </p:nvSpPr>
          <p:spPr bwMode="auto">
            <a:xfrm flipH="1">
              <a:off x="12268571" y="-1101464"/>
              <a:ext cx="1776413" cy="30765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Line 27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Line 28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4988" cy="177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5" name="Line 30"/>
            <p:cNvSpPr>
              <a:spLocks noChangeShapeType="1"/>
            </p:cNvSpPr>
            <p:nvPr/>
          </p:nvSpPr>
          <p:spPr bwMode="auto">
            <a:xfrm flipH="1">
              <a:off x="11616109" y="-452176"/>
              <a:ext cx="3074988" cy="1774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77" name="椭圆 57"/>
          <p:cNvSpPr>
            <a:spLocks noChangeArrowheads="1"/>
          </p:cNvSpPr>
          <p:nvPr/>
        </p:nvSpPr>
        <p:spPr bwMode="auto">
          <a:xfrm>
            <a:off x="3268663" y="1301750"/>
            <a:ext cx="2538412" cy="2540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8678" name="Freeform 71"/>
          <p:cNvSpPr/>
          <p:nvPr/>
        </p:nvSpPr>
        <p:spPr bwMode="auto">
          <a:xfrm>
            <a:off x="4425950" y="2425700"/>
            <a:ext cx="292100" cy="292100"/>
          </a:xfrm>
          <a:custGeom>
            <a:avLst/>
            <a:gdLst>
              <a:gd name="T0" fmla="*/ 2147483646 w 48"/>
              <a:gd name="T1" fmla="*/ 2147483646 h 48"/>
              <a:gd name="T2" fmla="*/ 2147483646 w 48"/>
              <a:gd name="T3" fmla="*/ 2147483646 h 48"/>
              <a:gd name="T4" fmla="*/ 2147483646 w 48"/>
              <a:gd name="T5" fmla="*/ 2147483646 h 48"/>
              <a:gd name="T6" fmla="*/ 2147483646 w 48"/>
              <a:gd name="T7" fmla="*/ 2147483646 h 48"/>
              <a:gd name="T8" fmla="*/ 2147483646 w 48"/>
              <a:gd name="T9" fmla="*/ 2147483646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35" y="42"/>
                </a:moveTo>
                <a:cubicBezTo>
                  <a:pt x="25" y="48"/>
                  <a:pt x="12" y="44"/>
                  <a:pt x="6" y="34"/>
                </a:cubicBezTo>
                <a:cubicBezTo>
                  <a:pt x="0" y="24"/>
                  <a:pt x="4" y="11"/>
                  <a:pt x="14" y="6"/>
                </a:cubicBezTo>
                <a:cubicBezTo>
                  <a:pt x="24" y="0"/>
                  <a:pt x="37" y="3"/>
                  <a:pt x="43" y="13"/>
                </a:cubicBezTo>
                <a:cubicBezTo>
                  <a:pt x="48" y="23"/>
                  <a:pt x="45" y="36"/>
                  <a:pt x="35" y="4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 bwMode="auto">
          <a:xfrm>
            <a:off x="3203575" y="1203325"/>
            <a:ext cx="2736850" cy="2736850"/>
            <a:chOff x="3203848" y="1203598"/>
            <a:chExt cx="2736304" cy="2736304"/>
          </a:xfrm>
        </p:grpSpPr>
        <p:sp>
          <p:nvSpPr>
            <p:cNvPr id="28687" name="Freeform 70"/>
            <p:cNvSpPr/>
            <p:nvPr/>
          </p:nvSpPr>
          <p:spPr bwMode="auto">
            <a:xfrm rot="-3617917">
              <a:off x="3961789" y="1472250"/>
              <a:ext cx="1224136" cy="757132"/>
            </a:xfrm>
            <a:custGeom>
              <a:avLst/>
              <a:gdLst>
                <a:gd name="T0" fmla="*/ 2147483646 w 1061"/>
                <a:gd name="T1" fmla="*/ 2147483646 h 649"/>
                <a:gd name="T2" fmla="*/ 0 w 1061"/>
                <a:gd name="T3" fmla="*/ 2147483646 h 649"/>
                <a:gd name="T4" fmla="*/ 2147483646 w 1061"/>
                <a:gd name="T5" fmla="*/ 0 h 649"/>
                <a:gd name="T6" fmla="*/ 2147483646 w 1061"/>
                <a:gd name="T7" fmla="*/ 2147483646 h 6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1" h="649">
                  <a:moveTo>
                    <a:pt x="50" y="649"/>
                  </a:moveTo>
                  <a:lnTo>
                    <a:pt x="0" y="564"/>
                  </a:lnTo>
                  <a:lnTo>
                    <a:pt x="1061" y="0"/>
                  </a:lnTo>
                  <a:lnTo>
                    <a:pt x="50" y="6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03848" y="1203598"/>
              <a:ext cx="2736304" cy="273630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箭头"/>
          <p:cNvGrpSpPr/>
          <p:nvPr/>
        </p:nvGrpSpPr>
        <p:grpSpPr bwMode="auto">
          <a:xfrm flipH="1">
            <a:off x="1835696" y="2427734"/>
            <a:ext cx="443643" cy="336334"/>
            <a:chOff x="2643174" y="2000240"/>
            <a:chExt cx="252803" cy="214314"/>
          </a:xfrm>
          <a:solidFill>
            <a:srgbClr val="C00000"/>
          </a:solidFill>
        </p:grpSpPr>
        <p:sp>
          <p:nvSpPr>
            <p:cNvPr id="26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箭头"/>
            <p:cNvSpPr/>
            <p:nvPr/>
          </p:nvSpPr>
          <p:spPr>
            <a:xfrm>
              <a:off x="2753101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" name="箭头"/>
          <p:cNvGrpSpPr/>
          <p:nvPr/>
        </p:nvGrpSpPr>
        <p:grpSpPr bwMode="auto">
          <a:xfrm>
            <a:off x="6876256" y="2424223"/>
            <a:ext cx="406120" cy="336334"/>
            <a:chOff x="2643174" y="2000240"/>
            <a:chExt cx="258822" cy="214314"/>
          </a:xfrm>
          <a:solidFill>
            <a:srgbClr val="C00000"/>
          </a:solidFill>
        </p:grpSpPr>
        <p:sp>
          <p:nvSpPr>
            <p:cNvPr id="29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箭头"/>
            <p:cNvSpPr/>
            <p:nvPr/>
          </p:nvSpPr>
          <p:spPr>
            <a:xfrm>
              <a:off x="2759120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3" name="TextBox 122"/>
          <p:cNvSpPr txBox="1">
            <a:spLocks noChangeArrowheads="1"/>
          </p:cNvSpPr>
          <p:nvPr/>
        </p:nvSpPr>
        <p:spPr bwMode="auto">
          <a:xfrm>
            <a:off x="4318000" y="1062038"/>
            <a:ext cx="4032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4" name="TextBox 126"/>
          <p:cNvSpPr txBox="1">
            <a:spLocks noChangeArrowheads="1"/>
          </p:cNvSpPr>
          <p:nvPr/>
        </p:nvSpPr>
        <p:spPr bwMode="auto">
          <a:xfrm>
            <a:off x="5076825" y="2424113"/>
            <a:ext cx="1004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5" name="TextBox 125"/>
          <p:cNvSpPr txBox="1">
            <a:spLocks noChangeArrowheads="1"/>
          </p:cNvSpPr>
          <p:nvPr/>
        </p:nvSpPr>
        <p:spPr bwMode="auto">
          <a:xfrm>
            <a:off x="4349750" y="3076575"/>
            <a:ext cx="447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6" name="TextBox 123"/>
          <p:cNvSpPr txBox="1">
            <a:spLocks noChangeArrowheads="1"/>
          </p:cNvSpPr>
          <p:nvPr/>
        </p:nvSpPr>
        <p:spPr bwMode="auto">
          <a:xfrm>
            <a:off x="2990850" y="2425700"/>
            <a:ext cx="1004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580000"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6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26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6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26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89338" y="1612900"/>
            <a:ext cx="46037" cy="329088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519488" y="1492250"/>
            <a:ext cx="165100" cy="16668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3519488" y="1873250"/>
            <a:ext cx="5184775" cy="350838"/>
            <a:chOff x="3460417" y="1933400"/>
            <a:chExt cx="5184321" cy="350318"/>
          </a:xfrm>
        </p:grpSpPr>
        <p:sp>
          <p:nvSpPr>
            <p:cNvPr id="5" name="圆角矩形 4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31" name="矩形 14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460417" y="2031679"/>
              <a:ext cx="166672" cy="164855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627089" y="2114107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 bwMode="auto">
          <a:xfrm>
            <a:off x="3519488" y="2417763"/>
            <a:ext cx="5184775" cy="350837"/>
            <a:chOff x="3460417" y="1933400"/>
            <a:chExt cx="5184321" cy="350318"/>
          </a:xfrm>
        </p:grpSpPr>
        <p:sp>
          <p:nvSpPr>
            <p:cNvPr id="10" name="圆角矩形 9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27" name="矩形 74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460417" y="2031679"/>
              <a:ext cx="166672" cy="164856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627089" y="2114107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 bwMode="auto">
          <a:xfrm>
            <a:off x="3519488" y="2962275"/>
            <a:ext cx="5184775" cy="349250"/>
            <a:chOff x="3460417" y="1933400"/>
            <a:chExt cx="5184321" cy="350318"/>
          </a:xfrm>
        </p:grpSpPr>
        <p:sp>
          <p:nvSpPr>
            <p:cNvPr id="15" name="圆角矩形 14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23" name="矩形 79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60417" y="2030534"/>
              <a:ext cx="166672" cy="167197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3627089" y="2114928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 bwMode="auto">
          <a:xfrm>
            <a:off x="3519488" y="3506788"/>
            <a:ext cx="5184775" cy="349250"/>
            <a:chOff x="3460417" y="1933400"/>
            <a:chExt cx="5184321" cy="350318"/>
          </a:xfrm>
        </p:grpSpPr>
        <p:sp>
          <p:nvSpPr>
            <p:cNvPr id="20" name="圆角矩形 19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19" name="矩形 84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460417" y="2030533"/>
              <a:ext cx="166672" cy="16719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627089" y="2114928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 bwMode="auto">
          <a:xfrm>
            <a:off x="3519488" y="4051300"/>
            <a:ext cx="5184775" cy="349250"/>
            <a:chOff x="3460417" y="1933400"/>
            <a:chExt cx="5184321" cy="350318"/>
          </a:xfrm>
        </p:grpSpPr>
        <p:sp>
          <p:nvSpPr>
            <p:cNvPr id="25" name="圆角矩形 24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15" name="矩形 89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460417" y="2030534"/>
              <a:ext cx="166672" cy="167197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627089" y="2114928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3"/>
          <p:cNvPicPr>
            <a:picLocks noChangeArrowheads="1"/>
          </p:cNvPicPr>
          <p:nvPr/>
        </p:nvPicPr>
        <p:blipFill rotWithShape="1">
          <a:blip r:embed="rId1"/>
          <a:srcRect l="16721" r="47899"/>
          <a:stretch>
            <a:fillRect/>
          </a:stretch>
        </p:blipFill>
        <p:spPr bwMode="auto">
          <a:xfrm>
            <a:off x="473075" y="923925"/>
            <a:ext cx="2840038" cy="3973513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组合 6"/>
          <p:cNvGrpSpPr/>
          <p:nvPr/>
        </p:nvGrpSpPr>
        <p:grpSpPr bwMode="auto">
          <a:xfrm>
            <a:off x="3313113" y="915988"/>
            <a:ext cx="5435600" cy="682625"/>
            <a:chOff x="3241418" y="976312"/>
            <a:chExt cx="5435038" cy="682805"/>
          </a:xfrm>
        </p:grpSpPr>
        <p:grpSp>
          <p:nvGrpSpPr>
            <p:cNvPr id="29708" name="组合 3"/>
            <p:cNvGrpSpPr/>
            <p:nvPr/>
          </p:nvGrpSpPr>
          <p:grpSpPr bwMode="auto">
            <a:xfrm>
              <a:off x="3241418" y="976312"/>
              <a:ext cx="5435038" cy="682805"/>
              <a:chOff x="3241418" y="976312"/>
              <a:chExt cx="5435038" cy="682805"/>
            </a:xfrm>
          </p:grpSpPr>
          <p:sp>
            <p:nvSpPr>
              <p:cNvPr id="37" name="矩形 2051"/>
              <p:cNvSpPr/>
              <p:nvPr/>
            </p:nvSpPr>
            <p:spPr>
              <a:xfrm>
                <a:off x="3241418" y="976312"/>
                <a:ext cx="5435038" cy="682805"/>
              </a:xfrm>
              <a:custGeom>
                <a:avLst/>
                <a:gdLst/>
                <a:ahLst/>
                <a:cxnLst/>
                <a:rect l="l" t="t" r="r" b="b"/>
                <a:pathLst>
                  <a:path w="5435038" h="638920">
                    <a:moveTo>
                      <a:pt x="0" y="0"/>
                    </a:moveTo>
                    <a:lnTo>
                      <a:pt x="5435038" y="0"/>
                    </a:lnTo>
                    <a:lnTo>
                      <a:pt x="5435038" y="638920"/>
                    </a:lnTo>
                    <a:lnTo>
                      <a:pt x="436230" y="638920"/>
                    </a:lnTo>
                    <a:lnTo>
                      <a:pt x="438700" y="626687"/>
                    </a:lnTo>
                    <a:cubicBezTo>
                      <a:pt x="438700" y="551347"/>
                      <a:pt x="377625" y="490272"/>
                      <a:pt x="302285" y="490272"/>
                    </a:cubicBezTo>
                    <a:cubicBezTo>
                      <a:pt x="226945" y="490272"/>
                      <a:pt x="165870" y="551347"/>
                      <a:pt x="165870" y="626687"/>
                    </a:cubicBezTo>
                    <a:cubicBezTo>
                      <a:pt x="165870" y="630869"/>
                      <a:pt x="166058" y="635007"/>
                      <a:pt x="168340" y="638920"/>
                    </a:cubicBezTo>
                    <a:lnTo>
                      <a:pt x="0" y="638920"/>
                    </a:lnTo>
                    <a:close/>
                  </a:path>
                </a:pathLst>
              </a:custGeom>
              <a:gradFill>
                <a:gsLst>
                  <a:gs pos="0">
                    <a:srgbClr val="8A0000"/>
                  </a:gs>
                  <a:gs pos="87000">
                    <a:srgbClr val="FF0000"/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3839843" y="1006482"/>
                <a:ext cx="4804866" cy="581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的设计理念：杜绝平庸、专做精品 ！</a:t>
                </a:r>
                <a:r>
                  <a:rPr lang="en-US" altLang="zh-CN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专业；</a:t>
                </a:r>
                <a:r>
                  <a:rPr lang="en-US" altLang="zh-CN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尽心；</a:t>
                </a:r>
                <a:r>
                  <a:rPr lang="en-US" altLang="zh-CN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</a:t>
                </a:r>
                <a:endPara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  <p:grpSp>
          <p:nvGrpSpPr>
            <p:cNvPr id="29709" name="组合 96"/>
            <p:cNvGrpSpPr/>
            <p:nvPr/>
          </p:nvGrpSpPr>
          <p:grpSpPr bwMode="auto">
            <a:xfrm>
              <a:off x="3607537" y="1105554"/>
              <a:ext cx="210592" cy="162096"/>
              <a:chOff x="1140919" y="1552508"/>
              <a:chExt cx="138684" cy="106747"/>
            </a:xfrm>
          </p:grpSpPr>
          <p:sp>
            <p:nvSpPr>
              <p:cNvPr id="35" name="燕尾形 34"/>
              <p:cNvSpPr/>
              <p:nvPr/>
            </p:nvSpPr>
            <p:spPr>
              <a:xfrm>
                <a:off x="1141284" y="1552099"/>
                <a:ext cx="72128" cy="106663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燕尾形 35"/>
              <p:cNvSpPr/>
              <p:nvPr/>
            </p:nvSpPr>
            <p:spPr>
              <a:xfrm>
                <a:off x="1207140" y="1552099"/>
                <a:ext cx="72127" cy="106663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3018</Words>
  <Application>WPS 演示</Application>
  <PresentationFormat>全屏显示(16:9)</PresentationFormat>
  <Paragraphs>588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方正毡笔黑简体</vt:lpstr>
      <vt:lpstr>微软雅黑</vt:lpstr>
      <vt:lpstr>汉仪大宋简</vt:lpstr>
      <vt:lpstr>Typeecanoe</vt:lpstr>
      <vt:lpstr>华文楷体</vt:lpstr>
      <vt:lpstr>Bebas</vt:lpstr>
      <vt:lpstr>A bite</vt:lpstr>
      <vt:lpstr>Arial Unicode MS</vt:lpstr>
      <vt:lpstr>Segoe UI</vt:lpstr>
      <vt:lpstr>Arial Black</vt:lpstr>
      <vt:lpstr>自定义设计方案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2013-08-27T06:28:00Z</dcterms:created>
  <dcterms:modified xsi:type="dcterms:W3CDTF">2018-08-29T03:58:44Z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